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CC674-12D1-47A6-BBFD-B978B3B2EDCB}" type="datetimeFigureOut">
              <a:rPr lang="tr-TR" smtClean="0"/>
              <a:pPr/>
              <a:t>27.12.2017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F54F-BCC3-4AB5-B0F0-7C0E3C121B3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9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F225-182E-4F97-BEBE-2CD0B8CDE3EA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84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06895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4227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9775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0279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22996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39932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96B47-3521-4277-B083-2C7A5DD9782C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950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75FE-BED4-4464-AD60-306856E1C0EF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21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7A240-3C39-406B-878D-CA60E9C8E7A5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78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5E94-C32C-4795-842F-C74547CF417D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13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92B5-D994-42BE-A2B6-07F5F9526FD2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83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F05E4-7B2F-4662-B040-9D5CF9B76B33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93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6403-F35D-48B2-8049-312CBA387064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2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7F33-9DCC-4CE2-AD16-3D260A5003D6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88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E84E-F3B0-4608-A8C9-9F2F846DCD2A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72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A567-B877-4E96-BDF9-E8C84FBAFE87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5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2717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İrade ile beyan arasında istenilerek meydana getirilen uyumsuzluk halleri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Latife </a:t>
            </a:r>
          </a:p>
          <a:p>
            <a:r>
              <a:rPr lang="tr-TR" dirty="0" smtClean="0"/>
              <a:t>Zihni Kayıt</a:t>
            </a:r>
          </a:p>
          <a:p>
            <a:r>
              <a:rPr lang="tr-TR" dirty="0" smtClean="0"/>
              <a:t>Muvazaa</a:t>
            </a:r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İspat şekli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Öngörülen şekle uyulmaması durumunda sözleşmenin </a:t>
            </a:r>
            <a:r>
              <a:rPr lang="tr-TR" dirty="0" smtClean="0"/>
              <a:t>geçersizliği durumu oluşmaz. Fakat, sözleşmenin </a:t>
            </a:r>
            <a:r>
              <a:rPr lang="tr-TR" dirty="0"/>
              <a:t>varlığının sadece senetle ispat edilebilmesine yol açan şekil, ispat şeklidir.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Şekle aykırılığın sonucu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Şekle aykırılık </a:t>
            </a:r>
            <a:r>
              <a:rPr lang="tr-TR" u="sng" dirty="0"/>
              <a:t>kesin hükümsüzlük</a:t>
            </a:r>
            <a:r>
              <a:rPr lang="tr-TR" dirty="0"/>
              <a:t> nedenidir/ </a:t>
            </a:r>
            <a:r>
              <a:rPr lang="tr-TR" u="sng" dirty="0"/>
              <a:t>itiraz</a:t>
            </a:r>
            <a:r>
              <a:rPr lang="tr-TR" dirty="0"/>
              <a:t> sebebidir / hâkimce </a:t>
            </a:r>
            <a:r>
              <a:rPr lang="tr-TR" u="sng" dirty="0" err="1"/>
              <a:t>re’sen</a:t>
            </a:r>
            <a:r>
              <a:rPr lang="tr-TR" dirty="0"/>
              <a:t> dikkate alınır. 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Latife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Latife beyanı, kişinin kendi iradesi ve beyanı arasındaki isteyerek meydana getirdiği uyumsuzluktur. Şakadır.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Zihni kayıt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</a:p>
          <a:p>
            <a:pPr lvl="0"/>
            <a:r>
              <a:rPr lang="tr-TR" dirty="0"/>
              <a:t>Zihni kayıt, kişinin kendi iradesi ve beyanı arasındaki isteyerek meydana getirdiği uyumsuzluktur.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muvazaa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Tarafların yaptıkları sözleşmenin, kendi aralarında hukukî sonuç doğurmayacağı konusunda anlaşmalarına </a:t>
            </a:r>
            <a:r>
              <a:rPr lang="tr-TR" dirty="0" smtClean="0"/>
              <a:t>muvazaa denilmektedir. </a:t>
            </a:r>
            <a:r>
              <a:rPr lang="tr-TR" dirty="0"/>
              <a:t>B</a:t>
            </a:r>
            <a:r>
              <a:rPr lang="tr-TR" dirty="0" smtClean="0"/>
              <a:t>u </a:t>
            </a:r>
            <a:r>
              <a:rPr lang="tr-TR" dirty="0"/>
              <a:t>şekilde yapılmış olan görünürdeki işleme de muvazaalı işlem denir.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Mutlak muvazaa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İcra </a:t>
            </a:r>
            <a:r>
              <a:rPr lang="tr-TR" dirty="0"/>
              <a:t>tehdidinden mal kaçırmak amacıyla evindeki televizyonu karşı komşusuna satmış gibi gösterme eyleminde mutlak muvazaa vardır.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Nispi muvazaa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Bir baba taşınır malını oğluna satış gibi gösterip </a:t>
            </a:r>
            <a:r>
              <a:rPr lang="tr-TR" dirty="0" smtClean="0"/>
              <a:t>bağışlarsa nispi muvazaa vardır.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İnançlı temlik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Bir kimsenin, malvarlığındaki bir hakkı bir borca teminat teşkil etmek veya idare edilmek üzere bir başkasına kazandırması, kazananın da bu hakkı tekrar inanana devretme yükümlülüğü altına girmesi hâline denir.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Sözleşmelerde şekil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Geçerlilik şekli</a:t>
            </a:r>
          </a:p>
          <a:p>
            <a:r>
              <a:rPr lang="tr-TR" dirty="0" smtClean="0"/>
              <a:t>İspat şekli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Geçerlilik şekli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Öngörülen şekle uyulmaması durumunda sözleşmenin geçersizliğine yol açan şekil, geçerlilik şeklidir.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</TotalTime>
  <Words>201</Words>
  <Application>Microsoft Office PowerPoint</Application>
  <PresentationFormat>Ekran Gösterisi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Century Gothic</vt:lpstr>
      <vt:lpstr>Wingdings 3</vt:lpstr>
      <vt:lpstr>Dilim</vt:lpstr>
      <vt:lpstr>İrade ile beyan arasında istenilerek meydana getirilen uyumsuzluk halleri</vt:lpstr>
      <vt:lpstr>Latife</vt:lpstr>
      <vt:lpstr>Zihni kayıt</vt:lpstr>
      <vt:lpstr>muvazaa</vt:lpstr>
      <vt:lpstr>Mutlak muvazaa</vt:lpstr>
      <vt:lpstr>Nispi muvazaa</vt:lpstr>
      <vt:lpstr>İnançlı temlik</vt:lpstr>
      <vt:lpstr>Sözleşmelerde şekil</vt:lpstr>
      <vt:lpstr>Geçerlilik şekli</vt:lpstr>
      <vt:lpstr>İspat şekli</vt:lpstr>
      <vt:lpstr>Şekle aykırılığın sonucu</vt:lpstr>
    </vt:vector>
  </TitlesOfParts>
  <Company>NeC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KİŞİLER HUKUKU</dc:title>
  <dc:creator>Administrator</dc:creator>
  <cp:lastModifiedBy>Pelin Atila Yoruk</cp:lastModifiedBy>
  <cp:revision>22</cp:revision>
  <dcterms:created xsi:type="dcterms:W3CDTF">2015-12-20T17:57:43Z</dcterms:created>
  <dcterms:modified xsi:type="dcterms:W3CDTF">2017-12-27T20:11:54Z</dcterms:modified>
</cp:coreProperties>
</file>