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8607635-47DA-41A0-BBC6-3805E3DF24A5}">
          <p14:sldIdLst>
            <p14:sldId id="256"/>
            <p14:sldId id="257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BD9BB4-4218-442D-B1DE-7C648AA9891E}" type="doc">
      <dgm:prSet loTypeId="urn:microsoft.com/office/officeart/2009/3/layout/HorizontalOrganizationChart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154A21E-FF27-4B79-BB48-77B9588CE764}">
      <dgm:prSet/>
      <dgm:spPr/>
      <dgm:t>
        <a:bodyPr/>
        <a:lstStyle/>
        <a:p>
          <a:r>
            <a:rPr lang="tr-TR"/>
            <a:t>Gerçek ve ilkeleri ortaya çıkarmak ya da koymak için bazı bilgi alanlarında yapılan dikkatli sistematik ve dayanıklı çalışma ve inceleme (Webster, 1984)</a:t>
          </a:r>
          <a:endParaRPr lang="en-US"/>
        </a:p>
      </dgm:t>
    </dgm:pt>
    <dgm:pt modelId="{8637DC4C-1349-4881-A444-13C24E287827}" type="parTrans" cxnId="{EEDBE3B3-63B3-4517-89E9-9C156ADDF044}">
      <dgm:prSet/>
      <dgm:spPr/>
      <dgm:t>
        <a:bodyPr/>
        <a:lstStyle/>
        <a:p>
          <a:endParaRPr lang="en-US"/>
        </a:p>
      </dgm:t>
    </dgm:pt>
    <dgm:pt modelId="{518002D2-2C7A-473D-8DFE-8A6E8912DF35}" type="sibTrans" cxnId="{EEDBE3B3-63B3-4517-89E9-9C156ADDF044}">
      <dgm:prSet/>
      <dgm:spPr/>
      <dgm:t>
        <a:bodyPr/>
        <a:lstStyle/>
        <a:p>
          <a:endParaRPr lang="en-US"/>
        </a:p>
      </dgm:t>
    </dgm:pt>
    <dgm:pt modelId="{1A26B806-B51A-47D4-BE02-6F179E51551A}">
      <dgm:prSet/>
      <dgm:spPr/>
      <dgm:t>
        <a:bodyPr/>
        <a:lstStyle/>
        <a:p>
          <a:r>
            <a:rPr lang="tr-TR"/>
            <a:t>Bilim ve sanatla ilgili olarak yapılan yöntemli çalışma (TDK,2010)</a:t>
          </a:r>
          <a:endParaRPr lang="en-US"/>
        </a:p>
      </dgm:t>
    </dgm:pt>
    <dgm:pt modelId="{C95FF00A-CC10-4E84-8F0B-54C5A9047EE9}" type="parTrans" cxnId="{7B324908-AB46-480B-BCBD-3FBBFDE3403A}">
      <dgm:prSet/>
      <dgm:spPr/>
      <dgm:t>
        <a:bodyPr/>
        <a:lstStyle/>
        <a:p>
          <a:endParaRPr lang="en-US"/>
        </a:p>
      </dgm:t>
    </dgm:pt>
    <dgm:pt modelId="{57B46572-02B1-4248-80A5-1FC2BE823CD1}" type="sibTrans" cxnId="{7B324908-AB46-480B-BCBD-3FBBFDE3403A}">
      <dgm:prSet/>
      <dgm:spPr/>
      <dgm:t>
        <a:bodyPr/>
        <a:lstStyle/>
        <a:p>
          <a:endParaRPr lang="en-US"/>
        </a:p>
      </dgm:t>
    </dgm:pt>
    <dgm:pt modelId="{E64BF90E-4EC4-49EB-9BCD-1AD512661BB1}">
      <dgm:prSet/>
      <dgm:spPr/>
      <dgm:t>
        <a:bodyPr/>
        <a:lstStyle/>
        <a:p>
          <a:r>
            <a:rPr lang="tr-TR"/>
            <a:t>Kısacası her araştırma bir sorunu çözmeye ya da bazı soruları cevaplamaya yöneliktir</a:t>
          </a:r>
          <a:endParaRPr lang="en-US"/>
        </a:p>
      </dgm:t>
    </dgm:pt>
    <dgm:pt modelId="{48BA0EFE-E1BC-49D6-AAAF-8FE96E81B8D1}" type="parTrans" cxnId="{B28659D4-16AD-414C-9293-3714D445130F}">
      <dgm:prSet/>
      <dgm:spPr/>
      <dgm:t>
        <a:bodyPr/>
        <a:lstStyle/>
        <a:p>
          <a:endParaRPr lang="en-US"/>
        </a:p>
      </dgm:t>
    </dgm:pt>
    <dgm:pt modelId="{A9F531B1-9793-4F9B-BF1E-E1FBA2D327C9}" type="sibTrans" cxnId="{B28659D4-16AD-414C-9293-3714D445130F}">
      <dgm:prSet/>
      <dgm:spPr/>
      <dgm:t>
        <a:bodyPr/>
        <a:lstStyle/>
        <a:p>
          <a:endParaRPr lang="en-US"/>
        </a:p>
      </dgm:t>
    </dgm:pt>
    <dgm:pt modelId="{716C121F-CCAF-4142-AF77-D239B8F8320E}">
      <dgm:prSet/>
      <dgm:spPr/>
      <dgm:t>
        <a:bodyPr/>
        <a:lstStyle/>
        <a:p>
          <a:r>
            <a:rPr lang="tr-TR"/>
            <a:t>Araştırma, herhangi bir konu hakkında neden- sonuç ilişkisinin ortaya konması için ham verinin toplanarak, analiz edilerek ve rapor haline getirilerek bilginin üretilme sürecidir</a:t>
          </a:r>
          <a:endParaRPr lang="en-US"/>
        </a:p>
      </dgm:t>
    </dgm:pt>
    <dgm:pt modelId="{2061DD15-5470-42C4-8AC2-2245BD77ADC9}" type="parTrans" cxnId="{EB5F0571-D394-424F-8903-23D3B61048E9}">
      <dgm:prSet/>
      <dgm:spPr/>
      <dgm:t>
        <a:bodyPr/>
        <a:lstStyle/>
        <a:p>
          <a:endParaRPr lang="en-US"/>
        </a:p>
      </dgm:t>
    </dgm:pt>
    <dgm:pt modelId="{C8B14439-3B27-4991-8EB3-580048A8FC60}" type="sibTrans" cxnId="{EB5F0571-D394-424F-8903-23D3B61048E9}">
      <dgm:prSet/>
      <dgm:spPr/>
      <dgm:t>
        <a:bodyPr/>
        <a:lstStyle/>
        <a:p>
          <a:endParaRPr lang="en-US"/>
        </a:p>
      </dgm:t>
    </dgm:pt>
    <dgm:pt modelId="{34FE56DE-7B38-4AF3-808B-11A2B0D45CDC}" type="pres">
      <dgm:prSet presAssocID="{A7BD9BB4-4218-442D-B1DE-7C648AA989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AFED55D-F268-4E4B-9E92-B55111A830D3}" type="pres">
      <dgm:prSet presAssocID="{7154A21E-FF27-4B79-BB48-77B9588CE764}" presName="hierRoot1" presStyleCnt="0">
        <dgm:presLayoutVars>
          <dgm:hierBranch val="init"/>
        </dgm:presLayoutVars>
      </dgm:prSet>
      <dgm:spPr/>
    </dgm:pt>
    <dgm:pt modelId="{2E8B3090-4F37-4787-8B84-DC46B3A9E5BD}" type="pres">
      <dgm:prSet presAssocID="{7154A21E-FF27-4B79-BB48-77B9588CE764}" presName="rootComposite1" presStyleCnt="0"/>
      <dgm:spPr/>
    </dgm:pt>
    <dgm:pt modelId="{5E214902-2E9C-457A-8D53-62902F8E93A4}" type="pres">
      <dgm:prSet presAssocID="{7154A21E-FF27-4B79-BB48-77B9588CE764}" presName="rootText1" presStyleLbl="node0" presStyleIdx="0" presStyleCnt="4">
        <dgm:presLayoutVars>
          <dgm:chPref val="3"/>
        </dgm:presLayoutVars>
      </dgm:prSet>
      <dgm:spPr/>
    </dgm:pt>
    <dgm:pt modelId="{0DE79594-966E-4D82-A14F-4768E88FC40A}" type="pres">
      <dgm:prSet presAssocID="{7154A21E-FF27-4B79-BB48-77B9588CE764}" presName="rootConnector1" presStyleLbl="node1" presStyleIdx="0" presStyleCnt="0"/>
      <dgm:spPr/>
    </dgm:pt>
    <dgm:pt modelId="{00FA80AF-95DF-4B2E-8A09-D5795048C1A7}" type="pres">
      <dgm:prSet presAssocID="{7154A21E-FF27-4B79-BB48-77B9588CE764}" presName="hierChild2" presStyleCnt="0"/>
      <dgm:spPr/>
    </dgm:pt>
    <dgm:pt modelId="{104CA418-7BF2-43FD-AB91-67246F6381C8}" type="pres">
      <dgm:prSet presAssocID="{7154A21E-FF27-4B79-BB48-77B9588CE764}" presName="hierChild3" presStyleCnt="0"/>
      <dgm:spPr/>
    </dgm:pt>
    <dgm:pt modelId="{516D0966-BEBD-4231-998D-ADE90465E5A2}" type="pres">
      <dgm:prSet presAssocID="{1A26B806-B51A-47D4-BE02-6F179E51551A}" presName="hierRoot1" presStyleCnt="0">
        <dgm:presLayoutVars>
          <dgm:hierBranch val="init"/>
        </dgm:presLayoutVars>
      </dgm:prSet>
      <dgm:spPr/>
    </dgm:pt>
    <dgm:pt modelId="{D6AB0D8E-0C31-40B2-89B1-30A2A34FF25A}" type="pres">
      <dgm:prSet presAssocID="{1A26B806-B51A-47D4-BE02-6F179E51551A}" presName="rootComposite1" presStyleCnt="0"/>
      <dgm:spPr/>
    </dgm:pt>
    <dgm:pt modelId="{F2E41073-B42D-40F4-9DE7-2EB6DED7E26B}" type="pres">
      <dgm:prSet presAssocID="{1A26B806-B51A-47D4-BE02-6F179E51551A}" presName="rootText1" presStyleLbl="node0" presStyleIdx="1" presStyleCnt="4">
        <dgm:presLayoutVars>
          <dgm:chPref val="3"/>
        </dgm:presLayoutVars>
      </dgm:prSet>
      <dgm:spPr/>
    </dgm:pt>
    <dgm:pt modelId="{D4FAC6A1-DE41-4D1B-9A58-79E3DC13D7DD}" type="pres">
      <dgm:prSet presAssocID="{1A26B806-B51A-47D4-BE02-6F179E51551A}" presName="rootConnector1" presStyleLbl="node1" presStyleIdx="0" presStyleCnt="0"/>
      <dgm:spPr/>
    </dgm:pt>
    <dgm:pt modelId="{2AE68D78-D65E-4675-A360-6BFAB7DFC70C}" type="pres">
      <dgm:prSet presAssocID="{1A26B806-B51A-47D4-BE02-6F179E51551A}" presName="hierChild2" presStyleCnt="0"/>
      <dgm:spPr/>
    </dgm:pt>
    <dgm:pt modelId="{44D55F56-31A6-4994-9D7C-1DC5691CEFFA}" type="pres">
      <dgm:prSet presAssocID="{1A26B806-B51A-47D4-BE02-6F179E51551A}" presName="hierChild3" presStyleCnt="0"/>
      <dgm:spPr/>
    </dgm:pt>
    <dgm:pt modelId="{2003C1F5-DE30-44E6-B48B-9859D1F9DC9D}" type="pres">
      <dgm:prSet presAssocID="{E64BF90E-4EC4-49EB-9BCD-1AD512661BB1}" presName="hierRoot1" presStyleCnt="0">
        <dgm:presLayoutVars>
          <dgm:hierBranch val="init"/>
        </dgm:presLayoutVars>
      </dgm:prSet>
      <dgm:spPr/>
    </dgm:pt>
    <dgm:pt modelId="{0136A7BD-55D6-4ADC-842A-E44A5AFE2E73}" type="pres">
      <dgm:prSet presAssocID="{E64BF90E-4EC4-49EB-9BCD-1AD512661BB1}" presName="rootComposite1" presStyleCnt="0"/>
      <dgm:spPr/>
    </dgm:pt>
    <dgm:pt modelId="{E79E93D5-0FDB-4D29-AA5A-942CCE078E89}" type="pres">
      <dgm:prSet presAssocID="{E64BF90E-4EC4-49EB-9BCD-1AD512661BB1}" presName="rootText1" presStyleLbl="node0" presStyleIdx="2" presStyleCnt="4">
        <dgm:presLayoutVars>
          <dgm:chPref val="3"/>
        </dgm:presLayoutVars>
      </dgm:prSet>
      <dgm:spPr/>
    </dgm:pt>
    <dgm:pt modelId="{4EED3C19-C8F6-4514-9936-C9A7A9BF6F91}" type="pres">
      <dgm:prSet presAssocID="{E64BF90E-4EC4-49EB-9BCD-1AD512661BB1}" presName="rootConnector1" presStyleLbl="node1" presStyleIdx="0" presStyleCnt="0"/>
      <dgm:spPr/>
    </dgm:pt>
    <dgm:pt modelId="{7453D25E-9F4C-47FF-B25C-A74874DFC5EE}" type="pres">
      <dgm:prSet presAssocID="{E64BF90E-4EC4-49EB-9BCD-1AD512661BB1}" presName="hierChild2" presStyleCnt="0"/>
      <dgm:spPr/>
    </dgm:pt>
    <dgm:pt modelId="{9F72DF56-E163-4E6A-9559-D101746AD3DA}" type="pres">
      <dgm:prSet presAssocID="{E64BF90E-4EC4-49EB-9BCD-1AD512661BB1}" presName="hierChild3" presStyleCnt="0"/>
      <dgm:spPr/>
    </dgm:pt>
    <dgm:pt modelId="{80C54FEE-4F2D-4B96-B190-D5F363BEE5A5}" type="pres">
      <dgm:prSet presAssocID="{716C121F-CCAF-4142-AF77-D239B8F8320E}" presName="hierRoot1" presStyleCnt="0">
        <dgm:presLayoutVars>
          <dgm:hierBranch val="init"/>
        </dgm:presLayoutVars>
      </dgm:prSet>
      <dgm:spPr/>
    </dgm:pt>
    <dgm:pt modelId="{CC85CA09-4ABE-42C0-A437-DC93E1A0925E}" type="pres">
      <dgm:prSet presAssocID="{716C121F-CCAF-4142-AF77-D239B8F8320E}" presName="rootComposite1" presStyleCnt="0"/>
      <dgm:spPr/>
    </dgm:pt>
    <dgm:pt modelId="{9BD8D247-361C-48EC-866C-2E2429DF9E8F}" type="pres">
      <dgm:prSet presAssocID="{716C121F-CCAF-4142-AF77-D239B8F8320E}" presName="rootText1" presStyleLbl="node0" presStyleIdx="3" presStyleCnt="4">
        <dgm:presLayoutVars>
          <dgm:chPref val="3"/>
        </dgm:presLayoutVars>
      </dgm:prSet>
      <dgm:spPr/>
    </dgm:pt>
    <dgm:pt modelId="{29B3C0AE-C4FC-401E-93DA-04679C409F6C}" type="pres">
      <dgm:prSet presAssocID="{716C121F-CCAF-4142-AF77-D239B8F8320E}" presName="rootConnector1" presStyleLbl="node1" presStyleIdx="0" presStyleCnt="0"/>
      <dgm:spPr/>
    </dgm:pt>
    <dgm:pt modelId="{C69CB2E2-ADBE-4CA3-9380-2FE1EABB0171}" type="pres">
      <dgm:prSet presAssocID="{716C121F-CCAF-4142-AF77-D239B8F8320E}" presName="hierChild2" presStyleCnt="0"/>
      <dgm:spPr/>
    </dgm:pt>
    <dgm:pt modelId="{9B227113-269A-46DD-A898-B45D49617D07}" type="pres">
      <dgm:prSet presAssocID="{716C121F-CCAF-4142-AF77-D239B8F8320E}" presName="hierChild3" presStyleCnt="0"/>
      <dgm:spPr/>
    </dgm:pt>
  </dgm:ptLst>
  <dgm:cxnLst>
    <dgm:cxn modelId="{F115C504-94F6-4B78-8A8F-BA8B859F1982}" type="presOf" srcId="{A7BD9BB4-4218-442D-B1DE-7C648AA9891E}" destId="{34FE56DE-7B38-4AF3-808B-11A2B0D45CDC}" srcOrd="0" destOrd="0" presId="urn:microsoft.com/office/officeart/2009/3/layout/HorizontalOrganizationChart"/>
    <dgm:cxn modelId="{7B324908-AB46-480B-BCBD-3FBBFDE3403A}" srcId="{A7BD9BB4-4218-442D-B1DE-7C648AA9891E}" destId="{1A26B806-B51A-47D4-BE02-6F179E51551A}" srcOrd="1" destOrd="0" parTransId="{C95FF00A-CC10-4E84-8F0B-54C5A9047EE9}" sibTransId="{57B46572-02B1-4248-80A5-1FC2BE823CD1}"/>
    <dgm:cxn modelId="{A085D70C-5D34-4A96-BA46-53B5D10E132D}" type="presOf" srcId="{E64BF90E-4EC4-49EB-9BCD-1AD512661BB1}" destId="{4EED3C19-C8F6-4514-9936-C9A7A9BF6F91}" srcOrd="1" destOrd="0" presId="urn:microsoft.com/office/officeart/2009/3/layout/HorizontalOrganizationChart"/>
    <dgm:cxn modelId="{7C58F647-9D4D-434D-9C42-2D4E2170471C}" type="presOf" srcId="{7154A21E-FF27-4B79-BB48-77B9588CE764}" destId="{5E214902-2E9C-457A-8D53-62902F8E93A4}" srcOrd="0" destOrd="0" presId="urn:microsoft.com/office/officeart/2009/3/layout/HorizontalOrganizationChart"/>
    <dgm:cxn modelId="{654FA76F-E842-4699-A605-ED42B6674C7F}" type="presOf" srcId="{716C121F-CCAF-4142-AF77-D239B8F8320E}" destId="{9BD8D247-361C-48EC-866C-2E2429DF9E8F}" srcOrd="0" destOrd="0" presId="urn:microsoft.com/office/officeart/2009/3/layout/HorizontalOrganizationChart"/>
    <dgm:cxn modelId="{EB5F0571-D394-424F-8903-23D3B61048E9}" srcId="{A7BD9BB4-4218-442D-B1DE-7C648AA9891E}" destId="{716C121F-CCAF-4142-AF77-D239B8F8320E}" srcOrd="3" destOrd="0" parTransId="{2061DD15-5470-42C4-8AC2-2245BD77ADC9}" sibTransId="{C8B14439-3B27-4991-8EB3-580048A8FC60}"/>
    <dgm:cxn modelId="{45937054-E7DA-4738-BCF0-9311298B7341}" type="presOf" srcId="{716C121F-CCAF-4142-AF77-D239B8F8320E}" destId="{29B3C0AE-C4FC-401E-93DA-04679C409F6C}" srcOrd="1" destOrd="0" presId="urn:microsoft.com/office/officeart/2009/3/layout/HorizontalOrganizationChart"/>
    <dgm:cxn modelId="{4AF8E081-B890-4AF6-9F32-C555139C50E4}" type="presOf" srcId="{E64BF90E-4EC4-49EB-9BCD-1AD512661BB1}" destId="{E79E93D5-0FDB-4D29-AA5A-942CCE078E89}" srcOrd="0" destOrd="0" presId="urn:microsoft.com/office/officeart/2009/3/layout/HorizontalOrganizationChart"/>
    <dgm:cxn modelId="{191BC782-FC94-4E3A-A7D5-EAB70932C043}" type="presOf" srcId="{1A26B806-B51A-47D4-BE02-6F179E51551A}" destId="{F2E41073-B42D-40F4-9DE7-2EB6DED7E26B}" srcOrd="0" destOrd="0" presId="urn:microsoft.com/office/officeart/2009/3/layout/HorizontalOrganizationChart"/>
    <dgm:cxn modelId="{F06D459C-4824-464B-9539-7DEC6D169398}" type="presOf" srcId="{1A26B806-B51A-47D4-BE02-6F179E51551A}" destId="{D4FAC6A1-DE41-4D1B-9A58-79E3DC13D7DD}" srcOrd="1" destOrd="0" presId="urn:microsoft.com/office/officeart/2009/3/layout/HorizontalOrganizationChart"/>
    <dgm:cxn modelId="{EEDBE3B3-63B3-4517-89E9-9C156ADDF044}" srcId="{A7BD9BB4-4218-442D-B1DE-7C648AA9891E}" destId="{7154A21E-FF27-4B79-BB48-77B9588CE764}" srcOrd="0" destOrd="0" parTransId="{8637DC4C-1349-4881-A444-13C24E287827}" sibTransId="{518002D2-2C7A-473D-8DFE-8A6E8912DF35}"/>
    <dgm:cxn modelId="{B28659D4-16AD-414C-9293-3714D445130F}" srcId="{A7BD9BB4-4218-442D-B1DE-7C648AA9891E}" destId="{E64BF90E-4EC4-49EB-9BCD-1AD512661BB1}" srcOrd="2" destOrd="0" parTransId="{48BA0EFE-E1BC-49D6-AAAF-8FE96E81B8D1}" sibTransId="{A9F531B1-9793-4F9B-BF1E-E1FBA2D327C9}"/>
    <dgm:cxn modelId="{4EA651F2-90AC-442F-BB30-B42F261B394A}" type="presOf" srcId="{7154A21E-FF27-4B79-BB48-77B9588CE764}" destId="{0DE79594-966E-4D82-A14F-4768E88FC40A}" srcOrd="1" destOrd="0" presId="urn:microsoft.com/office/officeart/2009/3/layout/HorizontalOrganizationChart"/>
    <dgm:cxn modelId="{2220A5A4-ACD4-4F8A-905D-F2004019E7BE}" type="presParOf" srcId="{34FE56DE-7B38-4AF3-808B-11A2B0D45CDC}" destId="{5AFED55D-F268-4E4B-9E92-B55111A830D3}" srcOrd="0" destOrd="0" presId="urn:microsoft.com/office/officeart/2009/3/layout/HorizontalOrganizationChart"/>
    <dgm:cxn modelId="{5EFE384B-2433-44B2-9905-145432CD5AD2}" type="presParOf" srcId="{5AFED55D-F268-4E4B-9E92-B55111A830D3}" destId="{2E8B3090-4F37-4787-8B84-DC46B3A9E5BD}" srcOrd="0" destOrd="0" presId="urn:microsoft.com/office/officeart/2009/3/layout/HorizontalOrganizationChart"/>
    <dgm:cxn modelId="{549CF805-63B0-4862-AC8B-2B4E5702F78E}" type="presParOf" srcId="{2E8B3090-4F37-4787-8B84-DC46B3A9E5BD}" destId="{5E214902-2E9C-457A-8D53-62902F8E93A4}" srcOrd="0" destOrd="0" presId="urn:microsoft.com/office/officeart/2009/3/layout/HorizontalOrganizationChart"/>
    <dgm:cxn modelId="{B2886F52-7E55-4526-BAAA-D82669CAC153}" type="presParOf" srcId="{2E8B3090-4F37-4787-8B84-DC46B3A9E5BD}" destId="{0DE79594-966E-4D82-A14F-4768E88FC40A}" srcOrd="1" destOrd="0" presId="urn:microsoft.com/office/officeart/2009/3/layout/HorizontalOrganizationChart"/>
    <dgm:cxn modelId="{DF30B3B1-68F2-4352-B4C4-66DDB3073BB6}" type="presParOf" srcId="{5AFED55D-F268-4E4B-9E92-B55111A830D3}" destId="{00FA80AF-95DF-4B2E-8A09-D5795048C1A7}" srcOrd="1" destOrd="0" presId="urn:microsoft.com/office/officeart/2009/3/layout/HorizontalOrganizationChart"/>
    <dgm:cxn modelId="{F089EAC1-EB57-43CE-AEB6-90F7EEA4CA42}" type="presParOf" srcId="{5AFED55D-F268-4E4B-9E92-B55111A830D3}" destId="{104CA418-7BF2-43FD-AB91-67246F6381C8}" srcOrd="2" destOrd="0" presId="urn:microsoft.com/office/officeart/2009/3/layout/HorizontalOrganizationChart"/>
    <dgm:cxn modelId="{6193980F-E51B-4119-92E4-A143394CC529}" type="presParOf" srcId="{34FE56DE-7B38-4AF3-808B-11A2B0D45CDC}" destId="{516D0966-BEBD-4231-998D-ADE90465E5A2}" srcOrd="1" destOrd="0" presId="urn:microsoft.com/office/officeart/2009/3/layout/HorizontalOrganizationChart"/>
    <dgm:cxn modelId="{E24633DF-8059-4D35-AD31-9EDC595B7E6B}" type="presParOf" srcId="{516D0966-BEBD-4231-998D-ADE90465E5A2}" destId="{D6AB0D8E-0C31-40B2-89B1-30A2A34FF25A}" srcOrd="0" destOrd="0" presId="urn:microsoft.com/office/officeart/2009/3/layout/HorizontalOrganizationChart"/>
    <dgm:cxn modelId="{CBE14C92-A6FD-4002-9E2E-F44348A8E3A1}" type="presParOf" srcId="{D6AB0D8E-0C31-40B2-89B1-30A2A34FF25A}" destId="{F2E41073-B42D-40F4-9DE7-2EB6DED7E26B}" srcOrd="0" destOrd="0" presId="urn:microsoft.com/office/officeart/2009/3/layout/HorizontalOrganizationChart"/>
    <dgm:cxn modelId="{358A614C-32B4-43F4-806B-5F99F8C6F3A7}" type="presParOf" srcId="{D6AB0D8E-0C31-40B2-89B1-30A2A34FF25A}" destId="{D4FAC6A1-DE41-4D1B-9A58-79E3DC13D7DD}" srcOrd="1" destOrd="0" presId="urn:microsoft.com/office/officeart/2009/3/layout/HorizontalOrganizationChart"/>
    <dgm:cxn modelId="{E6562EF6-9151-414B-A6C7-179B00F5E677}" type="presParOf" srcId="{516D0966-BEBD-4231-998D-ADE90465E5A2}" destId="{2AE68D78-D65E-4675-A360-6BFAB7DFC70C}" srcOrd="1" destOrd="0" presId="urn:microsoft.com/office/officeart/2009/3/layout/HorizontalOrganizationChart"/>
    <dgm:cxn modelId="{A793E847-1E85-4E20-A648-36F2D6436BFE}" type="presParOf" srcId="{516D0966-BEBD-4231-998D-ADE90465E5A2}" destId="{44D55F56-31A6-4994-9D7C-1DC5691CEFFA}" srcOrd="2" destOrd="0" presId="urn:microsoft.com/office/officeart/2009/3/layout/HorizontalOrganizationChart"/>
    <dgm:cxn modelId="{617E967D-38A4-4288-A2CA-7260F097A7F0}" type="presParOf" srcId="{34FE56DE-7B38-4AF3-808B-11A2B0D45CDC}" destId="{2003C1F5-DE30-44E6-B48B-9859D1F9DC9D}" srcOrd="2" destOrd="0" presId="urn:microsoft.com/office/officeart/2009/3/layout/HorizontalOrganizationChart"/>
    <dgm:cxn modelId="{3115D752-6A2A-4C82-9137-78138DC708FF}" type="presParOf" srcId="{2003C1F5-DE30-44E6-B48B-9859D1F9DC9D}" destId="{0136A7BD-55D6-4ADC-842A-E44A5AFE2E73}" srcOrd="0" destOrd="0" presId="urn:microsoft.com/office/officeart/2009/3/layout/HorizontalOrganizationChart"/>
    <dgm:cxn modelId="{0B298C5E-5F0B-4889-A44A-D14125D62597}" type="presParOf" srcId="{0136A7BD-55D6-4ADC-842A-E44A5AFE2E73}" destId="{E79E93D5-0FDB-4D29-AA5A-942CCE078E89}" srcOrd="0" destOrd="0" presId="urn:microsoft.com/office/officeart/2009/3/layout/HorizontalOrganizationChart"/>
    <dgm:cxn modelId="{357B714B-90E4-471D-8E79-A013AFDA0E71}" type="presParOf" srcId="{0136A7BD-55D6-4ADC-842A-E44A5AFE2E73}" destId="{4EED3C19-C8F6-4514-9936-C9A7A9BF6F91}" srcOrd="1" destOrd="0" presId="urn:microsoft.com/office/officeart/2009/3/layout/HorizontalOrganizationChart"/>
    <dgm:cxn modelId="{332F824A-DAA0-4C14-A32C-C4AA5C04BD9B}" type="presParOf" srcId="{2003C1F5-DE30-44E6-B48B-9859D1F9DC9D}" destId="{7453D25E-9F4C-47FF-B25C-A74874DFC5EE}" srcOrd="1" destOrd="0" presId="urn:microsoft.com/office/officeart/2009/3/layout/HorizontalOrganizationChart"/>
    <dgm:cxn modelId="{0AF3EE99-78B5-432F-8A90-44FD40FE39DD}" type="presParOf" srcId="{2003C1F5-DE30-44E6-B48B-9859D1F9DC9D}" destId="{9F72DF56-E163-4E6A-9559-D101746AD3DA}" srcOrd="2" destOrd="0" presId="urn:microsoft.com/office/officeart/2009/3/layout/HorizontalOrganizationChart"/>
    <dgm:cxn modelId="{F873D401-8E6C-44FE-9509-F8ECC3B0AE6A}" type="presParOf" srcId="{34FE56DE-7B38-4AF3-808B-11A2B0D45CDC}" destId="{80C54FEE-4F2D-4B96-B190-D5F363BEE5A5}" srcOrd="3" destOrd="0" presId="urn:microsoft.com/office/officeart/2009/3/layout/HorizontalOrganizationChart"/>
    <dgm:cxn modelId="{35376BB6-E843-485E-8B41-93135F2EB1CE}" type="presParOf" srcId="{80C54FEE-4F2D-4B96-B190-D5F363BEE5A5}" destId="{CC85CA09-4ABE-42C0-A437-DC93E1A0925E}" srcOrd="0" destOrd="0" presId="urn:microsoft.com/office/officeart/2009/3/layout/HorizontalOrganizationChart"/>
    <dgm:cxn modelId="{457AB063-711B-44D5-A115-6877F996B591}" type="presParOf" srcId="{CC85CA09-4ABE-42C0-A437-DC93E1A0925E}" destId="{9BD8D247-361C-48EC-866C-2E2429DF9E8F}" srcOrd="0" destOrd="0" presId="urn:microsoft.com/office/officeart/2009/3/layout/HorizontalOrganizationChart"/>
    <dgm:cxn modelId="{B6FC7A1B-CC07-48AA-A5A0-779FDC73B548}" type="presParOf" srcId="{CC85CA09-4ABE-42C0-A437-DC93E1A0925E}" destId="{29B3C0AE-C4FC-401E-93DA-04679C409F6C}" srcOrd="1" destOrd="0" presId="urn:microsoft.com/office/officeart/2009/3/layout/HorizontalOrganizationChart"/>
    <dgm:cxn modelId="{C4E9445E-B7B4-4704-ACDD-637540E769EF}" type="presParOf" srcId="{80C54FEE-4F2D-4B96-B190-D5F363BEE5A5}" destId="{C69CB2E2-ADBE-4CA3-9380-2FE1EABB0171}" srcOrd="1" destOrd="0" presId="urn:microsoft.com/office/officeart/2009/3/layout/HorizontalOrganizationChart"/>
    <dgm:cxn modelId="{6D86D911-6CAB-4D30-A05C-55800080004A}" type="presParOf" srcId="{80C54FEE-4F2D-4B96-B190-D5F363BEE5A5}" destId="{9B227113-269A-46DD-A898-B45D49617D0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64FAAF2-85CE-43A1-8114-09922209F215}" type="doc">
      <dgm:prSet loTypeId="urn:microsoft.com/office/officeart/2008/layout/LinedLis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1CB8B4B-2E6D-46C4-9F1C-128B0C1E8464}">
      <dgm:prSet/>
      <dgm:spPr/>
      <dgm:t>
        <a:bodyPr/>
        <a:lstStyle/>
        <a:p>
          <a:r>
            <a:rPr lang="tr-TR"/>
            <a:t>Sunumun yazılı taslağının hazırlanması</a:t>
          </a:r>
          <a:endParaRPr lang="en-US"/>
        </a:p>
      </dgm:t>
    </dgm:pt>
    <dgm:pt modelId="{CF2D62AB-7D22-4422-B5F4-20E6AC7EC38A}" type="parTrans" cxnId="{5B83D534-C0BD-4FF3-9C72-2C3F3F842936}">
      <dgm:prSet/>
      <dgm:spPr/>
      <dgm:t>
        <a:bodyPr/>
        <a:lstStyle/>
        <a:p>
          <a:endParaRPr lang="en-US"/>
        </a:p>
      </dgm:t>
    </dgm:pt>
    <dgm:pt modelId="{FF2D17B7-83D3-4CE1-B528-E18BCBD9CF29}" type="sibTrans" cxnId="{5B83D534-C0BD-4FF3-9C72-2C3F3F842936}">
      <dgm:prSet/>
      <dgm:spPr/>
      <dgm:t>
        <a:bodyPr/>
        <a:lstStyle/>
        <a:p>
          <a:endParaRPr lang="en-US"/>
        </a:p>
      </dgm:t>
    </dgm:pt>
    <dgm:pt modelId="{96C3CB12-AF25-43F2-B261-F5DEC4C14728}">
      <dgm:prSet/>
      <dgm:spPr/>
      <dgm:t>
        <a:bodyPr/>
        <a:lstStyle/>
        <a:p>
          <a:r>
            <a:rPr lang="tr-TR"/>
            <a:t>Sunumun cümleler olmayacak şekilde yazılı metnin oluşturulması</a:t>
          </a:r>
          <a:endParaRPr lang="en-US"/>
        </a:p>
      </dgm:t>
    </dgm:pt>
    <dgm:pt modelId="{B0AD89B9-F684-4FD1-A820-A4CB02359F24}" type="parTrans" cxnId="{2EC99CF6-DB62-4DCE-BBAC-5D1401DA33FE}">
      <dgm:prSet/>
      <dgm:spPr/>
      <dgm:t>
        <a:bodyPr/>
        <a:lstStyle/>
        <a:p>
          <a:endParaRPr lang="en-US"/>
        </a:p>
      </dgm:t>
    </dgm:pt>
    <dgm:pt modelId="{1A3065B3-253B-4A25-AB42-D89478FF02E6}" type="sibTrans" cxnId="{2EC99CF6-DB62-4DCE-BBAC-5D1401DA33FE}">
      <dgm:prSet/>
      <dgm:spPr/>
      <dgm:t>
        <a:bodyPr/>
        <a:lstStyle/>
        <a:p>
          <a:endParaRPr lang="en-US"/>
        </a:p>
      </dgm:t>
    </dgm:pt>
    <dgm:pt modelId="{03FF3C94-7E0E-403A-9B20-DEB7CCD61BBE}">
      <dgm:prSet/>
      <dgm:spPr/>
      <dgm:t>
        <a:bodyPr/>
        <a:lstStyle/>
        <a:p>
          <a:r>
            <a:rPr lang="tr-TR"/>
            <a:t>Sunumun görsel işitsel araçlarla desteklenmesi</a:t>
          </a:r>
          <a:endParaRPr lang="en-US"/>
        </a:p>
      </dgm:t>
    </dgm:pt>
    <dgm:pt modelId="{E61D27A5-62E8-442D-B0EE-C470615E4D12}" type="parTrans" cxnId="{08A5FBB3-61C2-46D9-8E26-F613FE060334}">
      <dgm:prSet/>
      <dgm:spPr/>
      <dgm:t>
        <a:bodyPr/>
        <a:lstStyle/>
        <a:p>
          <a:endParaRPr lang="en-US"/>
        </a:p>
      </dgm:t>
    </dgm:pt>
    <dgm:pt modelId="{0A690EB7-B2B1-4E68-BA96-6F4DD78C29AD}" type="sibTrans" cxnId="{08A5FBB3-61C2-46D9-8E26-F613FE060334}">
      <dgm:prSet/>
      <dgm:spPr/>
      <dgm:t>
        <a:bodyPr/>
        <a:lstStyle/>
        <a:p>
          <a:endParaRPr lang="en-US"/>
        </a:p>
      </dgm:t>
    </dgm:pt>
    <dgm:pt modelId="{02CC695F-362E-4497-A9A9-1C9C03747F97}">
      <dgm:prSet/>
      <dgm:spPr/>
      <dgm:t>
        <a:bodyPr/>
        <a:lstStyle/>
        <a:p>
          <a:r>
            <a:rPr lang="tr-TR"/>
            <a:t>Diyagramlar</a:t>
          </a:r>
          <a:endParaRPr lang="en-US"/>
        </a:p>
      </dgm:t>
    </dgm:pt>
    <dgm:pt modelId="{CBF895AB-4337-4CBC-BCB7-E5A6D4F1DBAF}" type="parTrans" cxnId="{637EC595-E743-43A6-BC67-A4A2E86CD5FC}">
      <dgm:prSet/>
      <dgm:spPr/>
      <dgm:t>
        <a:bodyPr/>
        <a:lstStyle/>
        <a:p>
          <a:endParaRPr lang="en-US"/>
        </a:p>
      </dgm:t>
    </dgm:pt>
    <dgm:pt modelId="{C607DFC7-CF00-400A-88E4-9491DAE90D48}" type="sibTrans" cxnId="{637EC595-E743-43A6-BC67-A4A2E86CD5FC}">
      <dgm:prSet/>
      <dgm:spPr/>
      <dgm:t>
        <a:bodyPr/>
        <a:lstStyle/>
        <a:p>
          <a:endParaRPr lang="en-US"/>
        </a:p>
      </dgm:t>
    </dgm:pt>
    <dgm:pt modelId="{BB59C241-8BA4-483F-A427-464D94B14FBA}">
      <dgm:prSet/>
      <dgm:spPr/>
      <dgm:t>
        <a:bodyPr/>
        <a:lstStyle/>
        <a:p>
          <a:r>
            <a:rPr lang="tr-TR"/>
            <a:t>Tablolar/haritalar</a:t>
          </a:r>
          <a:endParaRPr lang="en-US"/>
        </a:p>
      </dgm:t>
    </dgm:pt>
    <dgm:pt modelId="{33F4CB3E-A2DF-4BB0-B318-316FEF7C5A57}" type="parTrans" cxnId="{E478EC6F-0717-4A5B-9FA8-A61B2066B182}">
      <dgm:prSet/>
      <dgm:spPr/>
      <dgm:t>
        <a:bodyPr/>
        <a:lstStyle/>
        <a:p>
          <a:endParaRPr lang="en-US"/>
        </a:p>
      </dgm:t>
    </dgm:pt>
    <dgm:pt modelId="{BB1B5F15-FE41-49E7-B086-0C32D1DC4481}" type="sibTrans" cxnId="{E478EC6F-0717-4A5B-9FA8-A61B2066B182}">
      <dgm:prSet/>
      <dgm:spPr/>
      <dgm:t>
        <a:bodyPr/>
        <a:lstStyle/>
        <a:p>
          <a:endParaRPr lang="en-US"/>
        </a:p>
      </dgm:t>
    </dgm:pt>
    <dgm:pt modelId="{E10A75E6-60CB-453B-82FD-D56692FEA430}">
      <dgm:prSet/>
      <dgm:spPr/>
      <dgm:t>
        <a:bodyPr/>
        <a:lstStyle/>
        <a:p>
          <a:r>
            <a:rPr lang="tr-TR"/>
            <a:t>İstatistikler/ölçümler</a:t>
          </a:r>
          <a:endParaRPr lang="en-US"/>
        </a:p>
      </dgm:t>
    </dgm:pt>
    <dgm:pt modelId="{871A7452-3A01-40F5-AFF8-9DCB2B8E2964}" type="parTrans" cxnId="{051849B7-1270-4DF7-A1A1-C8447C29E5A1}">
      <dgm:prSet/>
      <dgm:spPr/>
      <dgm:t>
        <a:bodyPr/>
        <a:lstStyle/>
        <a:p>
          <a:endParaRPr lang="en-US"/>
        </a:p>
      </dgm:t>
    </dgm:pt>
    <dgm:pt modelId="{13D43EDA-E00D-4262-A832-D5E9F394E19D}" type="sibTrans" cxnId="{051849B7-1270-4DF7-A1A1-C8447C29E5A1}">
      <dgm:prSet/>
      <dgm:spPr/>
      <dgm:t>
        <a:bodyPr/>
        <a:lstStyle/>
        <a:p>
          <a:endParaRPr lang="en-US"/>
        </a:p>
      </dgm:t>
    </dgm:pt>
    <dgm:pt modelId="{9A5AD733-4BCA-4CEC-B064-F7B1CC1A19A7}">
      <dgm:prSet/>
      <dgm:spPr/>
      <dgm:t>
        <a:bodyPr/>
        <a:lstStyle/>
        <a:p>
          <a:r>
            <a:rPr lang="tr-TR"/>
            <a:t>Posterler, resimler</a:t>
          </a:r>
          <a:endParaRPr lang="en-US"/>
        </a:p>
      </dgm:t>
    </dgm:pt>
    <dgm:pt modelId="{7DA05E16-D020-4689-93FA-AB30CA8BE0B4}" type="parTrans" cxnId="{A4CC6B54-6676-4856-BCE7-F2ED422A6C70}">
      <dgm:prSet/>
      <dgm:spPr/>
      <dgm:t>
        <a:bodyPr/>
        <a:lstStyle/>
        <a:p>
          <a:endParaRPr lang="en-US"/>
        </a:p>
      </dgm:t>
    </dgm:pt>
    <dgm:pt modelId="{1750ED8F-E8D6-4735-9DD9-A27F49124BD1}" type="sibTrans" cxnId="{A4CC6B54-6676-4856-BCE7-F2ED422A6C70}">
      <dgm:prSet/>
      <dgm:spPr/>
      <dgm:t>
        <a:bodyPr/>
        <a:lstStyle/>
        <a:p>
          <a:endParaRPr lang="en-US"/>
        </a:p>
      </dgm:t>
    </dgm:pt>
    <dgm:pt modelId="{EA4BB58E-DE40-47BC-BACB-3DA0B596AB3C}">
      <dgm:prSet/>
      <dgm:spPr/>
      <dgm:t>
        <a:bodyPr/>
        <a:lstStyle/>
        <a:p>
          <a:r>
            <a:rPr lang="tr-TR"/>
            <a:t>Nesneler</a:t>
          </a:r>
          <a:endParaRPr lang="en-US"/>
        </a:p>
      </dgm:t>
    </dgm:pt>
    <dgm:pt modelId="{F399A327-6E28-4D4C-9ECB-6BDED6A6331D}" type="parTrans" cxnId="{CEFC8697-E3BC-4FD7-A708-C7EEE22FB2E1}">
      <dgm:prSet/>
      <dgm:spPr/>
      <dgm:t>
        <a:bodyPr/>
        <a:lstStyle/>
        <a:p>
          <a:endParaRPr lang="en-US"/>
        </a:p>
      </dgm:t>
    </dgm:pt>
    <dgm:pt modelId="{64429EB9-CF36-4B31-9CBA-3B0DFBB13921}" type="sibTrans" cxnId="{CEFC8697-E3BC-4FD7-A708-C7EEE22FB2E1}">
      <dgm:prSet/>
      <dgm:spPr/>
      <dgm:t>
        <a:bodyPr/>
        <a:lstStyle/>
        <a:p>
          <a:endParaRPr lang="en-US"/>
        </a:p>
      </dgm:t>
    </dgm:pt>
    <dgm:pt modelId="{B79CE29C-1EAC-46BE-B4F9-F04CDC62C884}" type="pres">
      <dgm:prSet presAssocID="{564FAAF2-85CE-43A1-8114-09922209F215}" presName="vert0" presStyleCnt="0">
        <dgm:presLayoutVars>
          <dgm:dir/>
          <dgm:animOne val="branch"/>
          <dgm:animLvl val="lvl"/>
        </dgm:presLayoutVars>
      </dgm:prSet>
      <dgm:spPr/>
    </dgm:pt>
    <dgm:pt modelId="{425D0B1E-8D3D-45EE-A9F9-3AA0046A649E}" type="pres">
      <dgm:prSet presAssocID="{E1CB8B4B-2E6D-46C4-9F1C-128B0C1E8464}" presName="thickLine" presStyleLbl="alignNode1" presStyleIdx="0" presStyleCnt="8"/>
      <dgm:spPr/>
    </dgm:pt>
    <dgm:pt modelId="{FBD21AB2-E44A-4BD7-8FF2-54214775FAAE}" type="pres">
      <dgm:prSet presAssocID="{E1CB8B4B-2E6D-46C4-9F1C-128B0C1E8464}" presName="horz1" presStyleCnt="0"/>
      <dgm:spPr/>
    </dgm:pt>
    <dgm:pt modelId="{D6CCCC52-4E8A-4934-ADE7-494DF9002171}" type="pres">
      <dgm:prSet presAssocID="{E1CB8B4B-2E6D-46C4-9F1C-128B0C1E8464}" presName="tx1" presStyleLbl="revTx" presStyleIdx="0" presStyleCnt="8"/>
      <dgm:spPr/>
    </dgm:pt>
    <dgm:pt modelId="{2F1910F4-687D-4616-90FE-BC651A40C18D}" type="pres">
      <dgm:prSet presAssocID="{E1CB8B4B-2E6D-46C4-9F1C-128B0C1E8464}" presName="vert1" presStyleCnt="0"/>
      <dgm:spPr/>
    </dgm:pt>
    <dgm:pt modelId="{07E88997-BDC1-4E68-944B-29AE27202F68}" type="pres">
      <dgm:prSet presAssocID="{96C3CB12-AF25-43F2-B261-F5DEC4C14728}" presName="thickLine" presStyleLbl="alignNode1" presStyleIdx="1" presStyleCnt="8"/>
      <dgm:spPr/>
    </dgm:pt>
    <dgm:pt modelId="{437F450B-518C-4E5D-9B8A-A94DA7CDC0C9}" type="pres">
      <dgm:prSet presAssocID="{96C3CB12-AF25-43F2-B261-F5DEC4C14728}" presName="horz1" presStyleCnt="0"/>
      <dgm:spPr/>
    </dgm:pt>
    <dgm:pt modelId="{FC279A5D-D364-4441-9A4C-BD4C6C038365}" type="pres">
      <dgm:prSet presAssocID="{96C3CB12-AF25-43F2-B261-F5DEC4C14728}" presName="tx1" presStyleLbl="revTx" presStyleIdx="1" presStyleCnt="8"/>
      <dgm:spPr/>
    </dgm:pt>
    <dgm:pt modelId="{7E2DC8BE-B89D-4B25-85AA-9948A4F6EF68}" type="pres">
      <dgm:prSet presAssocID="{96C3CB12-AF25-43F2-B261-F5DEC4C14728}" presName="vert1" presStyleCnt="0"/>
      <dgm:spPr/>
    </dgm:pt>
    <dgm:pt modelId="{F63FD47C-C69C-40D8-ABDB-699A22100737}" type="pres">
      <dgm:prSet presAssocID="{03FF3C94-7E0E-403A-9B20-DEB7CCD61BBE}" presName="thickLine" presStyleLbl="alignNode1" presStyleIdx="2" presStyleCnt="8"/>
      <dgm:spPr/>
    </dgm:pt>
    <dgm:pt modelId="{43D22C83-EEC0-4070-A928-35968034B6E1}" type="pres">
      <dgm:prSet presAssocID="{03FF3C94-7E0E-403A-9B20-DEB7CCD61BBE}" presName="horz1" presStyleCnt="0"/>
      <dgm:spPr/>
    </dgm:pt>
    <dgm:pt modelId="{6D784D53-EE95-49E3-A0A3-6B413C740186}" type="pres">
      <dgm:prSet presAssocID="{03FF3C94-7E0E-403A-9B20-DEB7CCD61BBE}" presName="tx1" presStyleLbl="revTx" presStyleIdx="2" presStyleCnt="8"/>
      <dgm:spPr/>
    </dgm:pt>
    <dgm:pt modelId="{040FBC44-62B3-4FB1-8A1C-261D0D8D1AFB}" type="pres">
      <dgm:prSet presAssocID="{03FF3C94-7E0E-403A-9B20-DEB7CCD61BBE}" presName="vert1" presStyleCnt="0"/>
      <dgm:spPr/>
    </dgm:pt>
    <dgm:pt modelId="{59677F1C-B4EA-4374-B2D7-833887C573F6}" type="pres">
      <dgm:prSet presAssocID="{02CC695F-362E-4497-A9A9-1C9C03747F97}" presName="thickLine" presStyleLbl="alignNode1" presStyleIdx="3" presStyleCnt="8"/>
      <dgm:spPr/>
    </dgm:pt>
    <dgm:pt modelId="{5C14D85C-E7C1-4E2E-BDC6-5FD1BEADEFE1}" type="pres">
      <dgm:prSet presAssocID="{02CC695F-362E-4497-A9A9-1C9C03747F97}" presName="horz1" presStyleCnt="0"/>
      <dgm:spPr/>
    </dgm:pt>
    <dgm:pt modelId="{56CD9104-48E0-47A0-888E-79D55E23DBFE}" type="pres">
      <dgm:prSet presAssocID="{02CC695F-362E-4497-A9A9-1C9C03747F97}" presName="tx1" presStyleLbl="revTx" presStyleIdx="3" presStyleCnt="8"/>
      <dgm:spPr/>
    </dgm:pt>
    <dgm:pt modelId="{5552EE19-4805-4A97-82B4-572E9BE23850}" type="pres">
      <dgm:prSet presAssocID="{02CC695F-362E-4497-A9A9-1C9C03747F97}" presName="vert1" presStyleCnt="0"/>
      <dgm:spPr/>
    </dgm:pt>
    <dgm:pt modelId="{808281DF-BB0F-4829-B938-59B87901F424}" type="pres">
      <dgm:prSet presAssocID="{BB59C241-8BA4-483F-A427-464D94B14FBA}" presName="thickLine" presStyleLbl="alignNode1" presStyleIdx="4" presStyleCnt="8"/>
      <dgm:spPr/>
    </dgm:pt>
    <dgm:pt modelId="{B59F9056-0D0B-4383-9E50-07A9C70D1335}" type="pres">
      <dgm:prSet presAssocID="{BB59C241-8BA4-483F-A427-464D94B14FBA}" presName="horz1" presStyleCnt="0"/>
      <dgm:spPr/>
    </dgm:pt>
    <dgm:pt modelId="{68A25855-28A2-4167-AB98-D900E9AE7EC7}" type="pres">
      <dgm:prSet presAssocID="{BB59C241-8BA4-483F-A427-464D94B14FBA}" presName="tx1" presStyleLbl="revTx" presStyleIdx="4" presStyleCnt="8"/>
      <dgm:spPr/>
    </dgm:pt>
    <dgm:pt modelId="{46A3DB25-3E91-43AF-8726-921B2AFF1848}" type="pres">
      <dgm:prSet presAssocID="{BB59C241-8BA4-483F-A427-464D94B14FBA}" presName="vert1" presStyleCnt="0"/>
      <dgm:spPr/>
    </dgm:pt>
    <dgm:pt modelId="{024FAF3C-34E5-4073-8E69-F3FBDB75C3CD}" type="pres">
      <dgm:prSet presAssocID="{E10A75E6-60CB-453B-82FD-D56692FEA430}" presName="thickLine" presStyleLbl="alignNode1" presStyleIdx="5" presStyleCnt="8"/>
      <dgm:spPr/>
    </dgm:pt>
    <dgm:pt modelId="{89343410-C2D1-4FD5-A4BC-3816A9B9CF07}" type="pres">
      <dgm:prSet presAssocID="{E10A75E6-60CB-453B-82FD-D56692FEA430}" presName="horz1" presStyleCnt="0"/>
      <dgm:spPr/>
    </dgm:pt>
    <dgm:pt modelId="{58763083-AEAF-4619-83E0-E70AFD2F64FF}" type="pres">
      <dgm:prSet presAssocID="{E10A75E6-60CB-453B-82FD-D56692FEA430}" presName="tx1" presStyleLbl="revTx" presStyleIdx="5" presStyleCnt="8"/>
      <dgm:spPr/>
    </dgm:pt>
    <dgm:pt modelId="{DF57DBAF-59FC-41EC-8AC1-3D7352DA2770}" type="pres">
      <dgm:prSet presAssocID="{E10A75E6-60CB-453B-82FD-D56692FEA430}" presName="vert1" presStyleCnt="0"/>
      <dgm:spPr/>
    </dgm:pt>
    <dgm:pt modelId="{27773087-3C5D-45AA-AC35-742A12B3261B}" type="pres">
      <dgm:prSet presAssocID="{9A5AD733-4BCA-4CEC-B064-F7B1CC1A19A7}" presName="thickLine" presStyleLbl="alignNode1" presStyleIdx="6" presStyleCnt="8"/>
      <dgm:spPr/>
    </dgm:pt>
    <dgm:pt modelId="{BF44C407-798C-40AF-9C7A-4EED107601D3}" type="pres">
      <dgm:prSet presAssocID="{9A5AD733-4BCA-4CEC-B064-F7B1CC1A19A7}" presName="horz1" presStyleCnt="0"/>
      <dgm:spPr/>
    </dgm:pt>
    <dgm:pt modelId="{DE9CCDE7-1520-4B85-B0A8-26BA70A73753}" type="pres">
      <dgm:prSet presAssocID="{9A5AD733-4BCA-4CEC-B064-F7B1CC1A19A7}" presName="tx1" presStyleLbl="revTx" presStyleIdx="6" presStyleCnt="8"/>
      <dgm:spPr/>
    </dgm:pt>
    <dgm:pt modelId="{6E3940D2-4AED-4157-82D5-48CA7DEFF4B4}" type="pres">
      <dgm:prSet presAssocID="{9A5AD733-4BCA-4CEC-B064-F7B1CC1A19A7}" presName="vert1" presStyleCnt="0"/>
      <dgm:spPr/>
    </dgm:pt>
    <dgm:pt modelId="{30AAEA1A-E551-46DB-8B81-146B7E2663A4}" type="pres">
      <dgm:prSet presAssocID="{EA4BB58E-DE40-47BC-BACB-3DA0B596AB3C}" presName="thickLine" presStyleLbl="alignNode1" presStyleIdx="7" presStyleCnt="8"/>
      <dgm:spPr/>
    </dgm:pt>
    <dgm:pt modelId="{75D44012-03F4-4430-8BAF-889CE4E9E2B7}" type="pres">
      <dgm:prSet presAssocID="{EA4BB58E-DE40-47BC-BACB-3DA0B596AB3C}" presName="horz1" presStyleCnt="0"/>
      <dgm:spPr/>
    </dgm:pt>
    <dgm:pt modelId="{78FB1F80-268F-462F-A516-AAD0D4AD4F79}" type="pres">
      <dgm:prSet presAssocID="{EA4BB58E-DE40-47BC-BACB-3DA0B596AB3C}" presName="tx1" presStyleLbl="revTx" presStyleIdx="7" presStyleCnt="8"/>
      <dgm:spPr/>
    </dgm:pt>
    <dgm:pt modelId="{2981F087-6041-43EA-8F96-63FFD40113DA}" type="pres">
      <dgm:prSet presAssocID="{EA4BB58E-DE40-47BC-BACB-3DA0B596AB3C}" presName="vert1" presStyleCnt="0"/>
      <dgm:spPr/>
    </dgm:pt>
  </dgm:ptLst>
  <dgm:cxnLst>
    <dgm:cxn modelId="{5B83D534-C0BD-4FF3-9C72-2C3F3F842936}" srcId="{564FAAF2-85CE-43A1-8114-09922209F215}" destId="{E1CB8B4B-2E6D-46C4-9F1C-128B0C1E8464}" srcOrd="0" destOrd="0" parTransId="{CF2D62AB-7D22-4422-B5F4-20E6AC7EC38A}" sibTransId="{FF2D17B7-83D3-4CE1-B528-E18BCBD9CF29}"/>
    <dgm:cxn modelId="{F8B68D60-3D00-4B40-B9FC-B54C1917A20B}" type="presOf" srcId="{E10A75E6-60CB-453B-82FD-D56692FEA430}" destId="{58763083-AEAF-4619-83E0-E70AFD2F64FF}" srcOrd="0" destOrd="0" presId="urn:microsoft.com/office/officeart/2008/layout/LinedList"/>
    <dgm:cxn modelId="{84E1446A-7FEB-4275-B5B1-F71ABFD3A5B4}" type="presOf" srcId="{564FAAF2-85CE-43A1-8114-09922209F215}" destId="{B79CE29C-1EAC-46BE-B4F9-F04CDC62C884}" srcOrd="0" destOrd="0" presId="urn:microsoft.com/office/officeart/2008/layout/LinedList"/>
    <dgm:cxn modelId="{0B3B154F-2D24-48E3-B012-DC664442E12C}" type="presOf" srcId="{BB59C241-8BA4-483F-A427-464D94B14FBA}" destId="{68A25855-28A2-4167-AB98-D900E9AE7EC7}" srcOrd="0" destOrd="0" presId="urn:microsoft.com/office/officeart/2008/layout/LinedList"/>
    <dgm:cxn modelId="{E478EC6F-0717-4A5B-9FA8-A61B2066B182}" srcId="{564FAAF2-85CE-43A1-8114-09922209F215}" destId="{BB59C241-8BA4-483F-A427-464D94B14FBA}" srcOrd="4" destOrd="0" parTransId="{33F4CB3E-A2DF-4BB0-B318-316FEF7C5A57}" sibTransId="{BB1B5F15-FE41-49E7-B086-0C32D1DC4481}"/>
    <dgm:cxn modelId="{ED287750-994E-4F03-B797-B705ED44F375}" type="presOf" srcId="{02CC695F-362E-4497-A9A9-1C9C03747F97}" destId="{56CD9104-48E0-47A0-888E-79D55E23DBFE}" srcOrd="0" destOrd="0" presId="urn:microsoft.com/office/officeart/2008/layout/LinedList"/>
    <dgm:cxn modelId="{A4CC6B54-6676-4856-BCE7-F2ED422A6C70}" srcId="{564FAAF2-85CE-43A1-8114-09922209F215}" destId="{9A5AD733-4BCA-4CEC-B064-F7B1CC1A19A7}" srcOrd="6" destOrd="0" parTransId="{7DA05E16-D020-4689-93FA-AB30CA8BE0B4}" sibTransId="{1750ED8F-E8D6-4735-9DD9-A27F49124BD1}"/>
    <dgm:cxn modelId="{7130357F-7502-4C46-B0CD-2DC96CA14803}" type="presOf" srcId="{EA4BB58E-DE40-47BC-BACB-3DA0B596AB3C}" destId="{78FB1F80-268F-462F-A516-AAD0D4AD4F79}" srcOrd="0" destOrd="0" presId="urn:microsoft.com/office/officeart/2008/layout/LinedList"/>
    <dgm:cxn modelId="{DFF5708D-6FD8-470F-852F-897EF588543E}" type="presOf" srcId="{9A5AD733-4BCA-4CEC-B064-F7B1CC1A19A7}" destId="{DE9CCDE7-1520-4B85-B0A8-26BA70A73753}" srcOrd="0" destOrd="0" presId="urn:microsoft.com/office/officeart/2008/layout/LinedList"/>
    <dgm:cxn modelId="{637EC595-E743-43A6-BC67-A4A2E86CD5FC}" srcId="{564FAAF2-85CE-43A1-8114-09922209F215}" destId="{02CC695F-362E-4497-A9A9-1C9C03747F97}" srcOrd="3" destOrd="0" parTransId="{CBF895AB-4337-4CBC-BCB7-E5A6D4F1DBAF}" sibTransId="{C607DFC7-CF00-400A-88E4-9491DAE90D48}"/>
    <dgm:cxn modelId="{CEFC8697-E3BC-4FD7-A708-C7EEE22FB2E1}" srcId="{564FAAF2-85CE-43A1-8114-09922209F215}" destId="{EA4BB58E-DE40-47BC-BACB-3DA0B596AB3C}" srcOrd="7" destOrd="0" parTransId="{F399A327-6E28-4D4C-9ECB-6BDED6A6331D}" sibTransId="{64429EB9-CF36-4B31-9CBA-3B0DFBB13921}"/>
    <dgm:cxn modelId="{DF741A9F-EE79-4CF8-9C77-CA98E06244A7}" type="presOf" srcId="{E1CB8B4B-2E6D-46C4-9F1C-128B0C1E8464}" destId="{D6CCCC52-4E8A-4934-ADE7-494DF9002171}" srcOrd="0" destOrd="0" presId="urn:microsoft.com/office/officeart/2008/layout/LinedList"/>
    <dgm:cxn modelId="{08A5FBB3-61C2-46D9-8E26-F613FE060334}" srcId="{564FAAF2-85CE-43A1-8114-09922209F215}" destId="{03FF3C94-7E0E-403A-9B20-DEB7CCD61BBE}" srcOrd="2" destOrd="0" parTransId="{E61D27A5-62E8-442D-B0EE-C470615E4D12}" sibTransId="{0A690EB7-B2B1-4E68-BA96-6F4DD78C29AD}"/>
    <dgm:cxn modelId="{051849B7-1270-4DF7-A1A1-C8447C29E5A1}" srcId="{564FAAF2-85CE-43A1-8114-09922209F215}" destId="{E10A75E6-60CB-453B-82FD-D56692FEA430}" srcOrd="5" destOrd="0" parTransId="{871A7452-3A01-40F5-AFF8-9DCB2B8E2964}" sibTransId="{13D43EDA-E00D-4262-A832-D5E9F394E19D}"/>
    <dgm:cxn modelId="{95E0FEDD-AF02-4E51-AC96-2E88B0132A9B}" type="presOf" srcId="{03FF3C94-7E0E-403A-9B20-DEB7CCD61BBE}" destId="{6D784D53-EE95-49E3-A0A3-6B413C740186}" srcOrd="0" destOrd="0" presId="urn:microsoft.com/office/officeart/2008/layout/LinedList"/>
    <dgm:cxn modelId="{88CD3FF0-32F7-4780-A394-1BE0FF04C714}" type="presOf" srcId="{96C3CB12-AF25-43F2-B261-F5DEC4C14728}" destId="{FC279A5D-D364-4441-9A4C-BD4C6C038365}" srcOrd="0" destOrd="0" presId="urn:microsoft.com/office/officeart/2008/layout/LinedList"/>
    <dgm:cxn modelId="{2EC99CF6-DB62-4DCE-BBAC-5D1401DA33FE}" srcId="{564FAAF2-85CE-43A1-8114-09922209F215}" destId="{96C3CB12-AF25-43F2-B261-F5DEC4C14728}" srcOrd="1" destOrd="0" parTransId="{B0AD89B9-F684-4FD1-A820-A4CB02359F24}" sibTransId="{1A3065B3-253B-4A25-AB42-D89478FF02E6}"/>
    <dgm:cxn modelId="{E06FB199-5BC4-4B1E-844A-CCDD8D9AA439}" type="presParOf" srcId="{B79CE29C-1EAC-46BE-B4F9-F04CDC62C884}" destId="{425D0B1E-8D3D-45EE-A9F9-3AA0046A649E}" srcOrd="0" destOrd="0" presId="urn:microsoft.com/office/officeart/2008/layout/LinedList"/>
    <dgm:cxn modelId="{C4135748-8B22-4E04-AB7F-3EE0EA87E7BF}" type="presParOf" srcId="{B79CE29C-1EAC-46BE-B4F9-F04CDC62C884}" destId="{FBD21AB2-E44A-4BD7-8FF2-54214775FAAE}" srcOrd="1" destOrd="0" presId="urn:microsoft.com/office/officeart/2008/layout/LinedList"/>
    <dgm:cxn modelId="{C377BE6B-2D7D-457E-B807-DB7EB01617B1}" type="presParOf" srcId="{FBD21AB2-E44A-4BD7-8FF2-54214775FAAE}" destId="{D6CCCC52-4E8A-4934-ADE7-494DF9002171}" srcOrd="0" destOrd="0" presId="urn:microsoft.com/office/officeart/2008/layout/LinedList"/>
    <dgm:cxn modelId="{6CB1D184-A0EB-4BA7-8AB1-C1195CD22903}" type="presParOf" srcId="{FBD21AB2-E44A-4BD7-8FF2-54214775FAAE}" destId="{2F1910F4-687D-4616-90FE-BC651A40C18D}" srcOrd="1" destOrd="0" presId="urn:microsoft.com/office/officeart/2008/layout/LinedList"/>
    <dgm:cxn modelId="{0759677E-6069-4090-9215-9B915A2A12F3}" type="presParOf" srcId="{B79CE29C-1EAC-46BE-B4F9-F04CDC62C884}" destId="{07E88997-BDC1-4E68-944B-29AE27202F68}" srcOrd="2" destOrd="0" presId="urn:microsoft.com/office/officeart/2008/layout/LinedList"/>
    <dgm:cxn modelId="{999E82CA-173D-420F-A9AD-5FF8C683DBBE}" type="presParOf" srcId="{B79CE29C-1EAC-46BE-B4F9-F04CDC62C884}" destId="{437F450B-518C-4E5D-9B8A-A94DA7CDC0C9}" srcOrd="3" destOrd="0" presId="urn:microsoft.com/office/officeart/2008/layout/LinedList"/>
    <dgm:cxn modelId="{6DD5D439-F9CC-47B6-A3B7-E84068135A3A}" type="presParOf" srcId="{437F450B-518C-4E5D-9B8A-A94DA7CDC0C9}" destId="{FC279A5D-D364-4441-9A4C-BD4C6C038365}" srcOrd="0" destOrd="0" presId="urn:microsoft.com/office/officeart/2008/layout/LinedList"/>
    <dgm:cxn modelId="{0769077A-15BE-45EA-8E9A-7D5140CB0A23}" type="presParOf" srcId="{437F450B-518C-4E5D-9B8A-A94DA7CDC0C9}" destId="{7E2DC8BE-B89D-4B25-85AA-9948A4F6EF68}" srcOrd="1" destOrd="0" presId="urn:microsoft.com/office/officeart/2008/layout/LinedList"/>
    <dgm:cxn modelId="{E3D0774C-4C03-436D-A4C4-9622C77DBC77}" type="presParOf" srcId="{B79CE29C-1EAC-46BE-B4F9-F04CDC62C884}" destId="{F63FD47C-C69C-40D8-ABDB-699A22100737}" srcOrd="4" destOrd="0" presId="urn:microsoft.com/office/officeart/2008/layout/LinedList"/>
    <dgm:cxn modelId="{6BAE5BA7-803F-48F3-AEC2-A6449520ED3D}" type="presParOf" srcId="{B79CE29C-1EAC-46BE-B4F9-F04CDC62C884}" destId="{43D22C83-EEC0-4070-A928-35968034B6E1}" srcOrd="5" destOrd="0" presId="urn:microsoft.com/office/officeart/2008/layout/LinedList"/>
    <dgm:cxn modelId="{A0BBAE8E-F81E-4C61-BC70-88FF24959A50}" type="presParOf" srcId="{43D22C83-EEC0-4070-A928-35968034B6E1}" destId="{6D784D53-EE95-49E3-A0A3-6B413C740186}" srcOrd="0" destOrd="0" presId="urn:microsoft.com/office/officeart/2008/layout/LinedList"/>
    <dgm:cxn modelId="{5E2045AA-6EA2-4AA8-9E88-0BE367E27319}" type="presParOf" srcId="{43D22C83-EEC0-4070-A928-35968034B6E1}" destId="{040FBC44-62B3-4FB1-8A1C-261D0D8D1AFB}" srcOrd="1" destOrd="0" presId="urn:microsoft.com/office/officeart/2008/layout/LinedList"/>
    <dgm:cxn modelId="{2F8D90B2-0755-4216-B6C8-D9358F5A846F}" type="presParOf" srcId="{B79CE29C-1EAC-46BE-B4F9-F04CDC62C884}" destId="{59677F1C-B4EA-4374-B2D7-833887C573F6}" srcOrd="6" destOrd="0" presId="urn:microsoft.com/office/officeart/2008/layout/LinedList"/>
    <dgm:cxn modelId="{F8E8141B-6073-4B74-BEA9-5F7CAC2141AD}" type="presParOf" srcId="{B79CE29C-1EAC-46BE-B4F9-F04CDC62C884}" destId="{5C14D85C-E7C1-4E2E-BDC6-5FD1BEADEFE1}" srcOrd="7" destOrd="0" presId="urn:microsoft.com/office/officeart/2008/layout/LinedList"/>
    <dgm:cxn modelId="{E550C3CB-51EA-4C2D-BE56-DF20042C014C}" type="presParOf" srcId="{5C14D85C-E7C1-4E2E-BDC6-5FD1BEADEFE1}" destId="{56CD9104-48E0-47A0-888E-79D55E23DBFE}" srcOrd="0" destOrd="0" presId="urn:microsoft.com/office/officeart/2008/layout/LinedList"/>
    <dgm:cxn modelId="{E607CB2E-64AA-4623-969A-4A0E2DA35FBB}" type="presParOf" srcId="{5C14D85C-E7C1-4E2E-BDC6-5FD1BEADEFE1}" destId="{5552EE19-4805-4A97-82B4-572E9BE23850}" srcOrd="1" destOrd="0" presId="urn:microsoft.com/office/officeart/2008/layout/LinedList"/>
    <dgm:cxn modelId="{CAF34C1D-F35F-4B8A-8DF9-E47B2523E894}" type="presParOf" srcId="{B79CE29C-1EAC-46BE-B4F9-F04CDC62C884}" destId="{808281DF-BB0F-4829-B938-59B87901F424}" srcOrd="8" destOrd="0" presId="urn:microsoft.com/office/officeart/2008/layout/LinedList"/>
    <dgm:cxn modelId="{29891132-7D36-4800-9968-5145929945FE}" type="presParOf" srcId="{B79CE29C-1EAC-46BE-B4F9-F04CDC62C884}" destId="{B59F9056-0D0B-4383-9E50-07A9C70D1335}" srcOrd="9" destOrd="0" presId="urn:microsoft.com/office/officeart/2008/layout/LinedList"/>
    <dgm:cxn modelId="{F4531AF1-9D00-41C9-9832-F7AA8DA270CC}" type="presParOf" srcId="{B59F9056-0D0B-4383-9E50-07A9C70D1335}" destId="{68A25855-28A2-4167-AB98-D900E9AE7EC7}" srcOrd="0" destOrd="0" presId="urn:microsoft.com/office/officeart/2008/layout/LinedList"/>
    <dgm:cxn modelId="{255F28D9-CD35-4509-A07A-F62C04F61AF0}" type="presParOf" srcId="{B59F9056-0D0B-4383-9E50-07A9C70D1335}" destId="{46A3DB25-3E91-43AF-8726-921B2AFF1848}" srcOrd="1" destOrd="0" presId="urn:microsoft.com/office/officeart/2008/layout/LinedList"/>
    <dgm:cxn modelId="{66E82AC9-DC80-48F8-A578-C7507CB660D7}" type="presParOf" srcId="{B79CE29C-1EAC-46BE-B4F9-F04CDC62C884}" destId="{024FAF3C-34E5-4073-8E69-F3FBDB75C3CD}" srcOrd="10" destOrd="0" presId="urn:microsoft.com/office/officeart/2008/layout/LinedList"/>
    <dgm:cxn modelId="{21536EA1-6B64-4B80-A68C-40771686C862}" type="presParOf" srcId="{B79CE29C-1EAC-46BE-B4F9-F04CDC62C884}" destId="{89343410-C2D1-4FD5-A4BC-3816A9B9CF07}" srcOrd="11" destOrd="0" presId="urn:microsoft.com/office/officeart/2008/layout/LinedList"/>
    <dgm:cxn modelId="{AE9FDC8D-5A2D-4268-A4A6-EE7E73786C4E}" type="presParOf" srcId="{89343410-C2D1-4FD5-A4BC-3816A9B9CF07}" destId="{58763083-AEAF-4619-83E0-E70AFD2F64FF}" srcOrd="0" destOrd="0" presId="urn:microsoft.com/office/officeart/2008/layout/LinedList"/>
    <dgm:cxn modelId="{13C12C2B-32DD-4D96-B6E3-A8A8CF21C1B4}" type="presParOf" srcId="{89343410-C2D1-4FD5-A4BC-3816A9B9CF07}" destId="{DF57DBAF-59FC-41EC-8AC1-3D7352DA2770}" srcOrd="1" destOrd="0" presId="urn:microsoft.com/office/officeart/2008/layout/LinedList"/>
    <dgm:cxn modelId="{A1F4EC06-5F48-482B-8827-2923BAF45848}" type="presParOf" srcId="{B79CE29C-1EAC-46BE-B4F9-F04CDC62C884}" destId="{27773087-3C5D-45AA-AC35-742A12B3261B}" srcOrd="12" destOrd="0" presId="urn:microsoft.com/office/officeart/2008/layout/LinedList"/>
    <dgm:cxn modelId="{F3A48A4B-A086-4F06-855B-8C9ABAE1648E}" type="presParOf" srcId="{B79CE29C-1EAC-46BE-B4F9-F04CDC62C884}" destId="{BF44C407-798C-40AF-9C7A-4EED107601D3}" srcOrd="13" destOrd="0" presId="urn:microsoft.com/office/officeart/2008/layout/LinedList"/>
    <dgm:cxn modelId="{2D8D67D5-FE3F-4712-ADCF-83021194850F}" type="presParOf" srcId="{BF44C407-798C-40AF-9C7A-4EED107601D3}" destId="{DE9CCDE7-1520-4B85-B0A8-26BA70A73753}" srcOrd="0" destOrd="0" presId="urn:microsoft.com/office/officeart/2008/layout/LinedList"/>
    <dgm:cxn modelId="{B19DB8E2-F110-4E76-96E1-F7F7D3725662}" type="presParOf" srcId="{BF44C407-798C-40AF-9C7A-4EED107601D3}" destId="{6E3940D2-4AED-4157-82D5-48CA7DEFF4B4}" srcOrd="1" destOrd="0" presId="urn:microsoft.com/office/officeart/2008/layout/LinedList"/>
    <dgm:cxn modelId="{0BB3A2C3-2373-43AD-9E11-DB269311839E}" type="presParOf" srcId="{B79CE29C-1EAC-46BE-B4F9-F04CDC62C884}" destId="{30AAEA1A-E551-46DB-8B81-146B7E2663A4}" srcOrd="14" destOrd="0" presId="urn:microsoft.com/office/officeart/2008/layout/LinedList"/>
    <dgm:cxn modelId="{FC0E7584-6831-450C-BD34-697864A6CB8F}" type="presParOf" srcId="{B79CE29C-1EAC-46BE-B4F9-F04CDC62C884}" destId="{75D44012-03F4-4430-8BAF-889CE4E9E2B7}" srcOrd="15" destOrd="0" presId="urn:microsoft.com/office/officeart/2008/layout/LinedList"/>
    <dgm:cxn modelId="{4250225C-907A-4A71-86AE-0D4C085BFE9F}" type="presParOf" srcId="{75D44012-03F4-4430-8BAF-889CE4E9E2B7}" destId="{78FB1F80-268F-462F-A516-AAD0D4AD4F79}" srcOrd="0" destOrd="0" presId="urn:microsoft.com/office/officeart/2008/layout/LinedList"/>
    <dgm:cxn modelId="{50F3F35D-15EF-48DF-96FF-0F173FFF797A}" type="presParOf" srcId="{75D44012-03F4-4430-8BAF-889CE4E9E2B7}" destId="{2981F087-6041-43EA-8F96-63FFD40113D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B782623-1F97-4CBD-8902-3D8F3A868379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EC005D6-DF87-45BB-AA9E-41243B01868F}">
      <dgm:prSet/>
      <dgm:spPr/>
      <dgm:t>
        <a:bodyPr/>
        <a:lstStyle/>
        <a:p>
          <a:r>
            <a:rPr lang="tr-TR"/>
            <a:t>Sunumu yapan bireyin kendini hazırlaması</a:t>
          </a:r>
          <a:endParaRPr lang="en-US"/>
        </a:p>
      </dgm:t>
    </dgm:pt>
    <dgm:pt modelId="{7F09BF63-AFE0-445F-AB16-90764DAEEEC1}" type="parTrans" cxnId="{5D2624D5-5C33-45E1-A323-78165E6B5528}">
      <dgm:prSet/>
      <dgm:spPr/>
      <dgm:t>
        <a:bodyPr/>
        <a:lstStyle/>
        <a:p>
          <a:endParaRPr lang="en-US"/>
        </a:p>
      </dgm:t>
    </dgm:pt>
    <dgm:pt modelId="{ACA0BA62-08F8-4BEC-8B1D-8FF99E6D4756}" type="sibTrans" cxnId="{5D2624D5-5C33-45E1-A323-78165E6B5528}">
      <dgm:prSet/>
      <dgm:spPr/>
      <dgm:t>
        <a:bodyPr/>
        <a:lstStyle/>
        <a:p>
          <a:endParaRPr lang="en-US"/>
        </a:p>
      </dgm:t>
    </dgm:pt>
    <dgm:pt modelId="{ABDED07E-4669-49DA-B361-14A1524C7062}">
      <dgm:prSet/>
      <dgm:spPr/>
      <dgm:t>
        <a:bodyPr/>
        <a:lstStyle/>
        <a:p>
          <a:r>
            <a:rPr lang="tr-TR"/>
            <a:t>Ses perdesi</a:t>
          </a:r>
          <a:endParaRPr lang="en-US"/>
        </a:p>
      </dgm:t>
    </dgm:pt>
    <dgm:pt modelId="{434188DC-05F0-4606-803C-23AFC58D87B9}" type="parTrans" cxnId="{43728A41-902E-410D-B717-7BA086B6A96E}">
      <dgm:prSet/>
      <dgm:spPr/>
      <dgm:t>
        <a:bodyPr/>
        <a:lstStyle/>
        <a:p>
          <a:endParaRPr lang="en-US"/>
        </a:p>
      </dgm:t>
    </dgm:pt>
    <dgm:pt modelId="{8E11750C-9425-4E41-850D-1840DED633A8}" type="sibTrans" cxnId="{43728A41-902E-410D-B717-7BA086B6A96E}">
      <dgm:prSet/>
      <dgm:spPr/>
      <dgm:t>
        <a:bodyPr/>
        <a:lstStyle/>
        <a:p>
          <a:endParaRPr lang="en-US"/>
        </a:p>
      </dgm:t>
    </dgm:pt>
    <dgm:pt modelId="{D8E08753-C0B9-4AE8-95A4-C160F9450296}">
      <dgm:prSet/>
      <dgm:spPr/>
      <dgm:t>
        <a:bodyPr/>
        <a:lstStyle/>
        <a:p>
          <a:r>
            <a:rPr lang="tr-TR"/>
            <a:t>Hız</a:t>
          </a:r>
          <a:endParaRPr lang="en-US"/>
        </a:p>
      </dgm:t>
    </dgm:pt>
    <dgm:pt modelId="{86902957-0531-476E-B967-C5B8B2FA7DB1}" type="parTrans" cxnId="{3547AA7E-AAE0-401A-BC4B-1CA142C2CC9B}">
      <dgm:prSet/>
      <dgm:spPr/>
      <dgm:t>
        <a:bodyPr/>
        <a:lstStyle/>
        <a:p>
          <a:endParaRPr lang="en-US"/>
        </a:p>
      </dgm:t>
    </dgm:pt>
    <dgm:pt modelId="{B4993BAC-9B3D-43AB-92A5-23580BC2C3CA}" type="sibTrans" cxnId="{3547AA7E-AAE0-401A-BC4B-1CA142C2CC9B}">
      <dgm:prSet/>
      <dgm:spPr/>
      <dgm:t>
        <a:bodyPr/>
        <a:lstStyle/>
        <a:p>
          <a:endParaRPr lang="en-US"/>
        </a:p>
      </dgm:t>
    </dgm:pt>
    <dgm:pt modelId="{F3AC84B6-017F-4424-B7AE-C7C5AC81202E}">
      <dgm:prSet/>
      <dgm:spPr/>
      <dgm:t>
        <a:bodyPr/>
        <a:lstStyle/>
        <a:p>
          <a:r>
            <a:rPr lang="tr-TR"/>
            <a:t>Tonlama telaffuz</a:t>
          </a:r>
          <a:endParaRPr lang="en-US"/>
        </a:p>
      </dgm:t>
    </dgm:pt>
    <dgm:pt modelId="{19D8DE98-B6BF-4F51-8E9F-4CAACD16BA7F}" type="parTrans" cxnId="{86074D9F-4B80-4C0D-B576-55B04219E793}">
      <dgm:prSet/>
      <dgm:spPr/>
      <dgm:t>
        <a:bodyPr/>
        <a:lstStyle/>
        <a:p>
          <a:endParaRPr lang="en-US"/>
        </a:p>
      </dgm:t>
    </dgm:pt>
    <dgm:pt modelId="{7B652837-6904-4DA6-AEB4-0F4124FC3163}" type="sibTrans" cxnId="{86074D9F-4B80-4C0D-B576-55B04219E793}">
      <dgm:prSet/>
      <dgm:spPr/>
      <dgm:t>
        <a:bodyPr/>
        <a:lstStyle/>
        <a:p>
          <a:endParaRPr lang="en-US"/>
        </a:p>
      </dgm:t>
    </dgm:pt>
    <dgm:pt modelId="{546DDCEC-4375-4C37-94C0-DA8258C3FDBF}" type="pres">
      <dgm:prSet presAssocID="{1B782623-1F97-4CBD-8902-3D8F3A868379}" presName="linear" presStyleCnt="0">
        <dgm:presLayoutVars>
          <dgm:animLvl val="lvl"/>
          <dgm:resizeHandles val="exact"/>
        </dgm:presLayoutVars>
      </dgm:prSet>
      <dgm:spPr/>
    </dgm:pt>
    <dgm:pt modelId="{6FA7E0E1-B342-44C3-B6CF-766E4310A914}" type="pres">
      <dgm:prSet presAssocID="{8EC005D6-DF87-45BB-AA9E-41243B01868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53B274F-F4B2-479F-9CA1-A6738F85228E}" type="pres">
      <dgm:prSet presAssocID="{ACA0BA62-08F8-4BEC-8B1D-8FF99E6D4756}" presName="spacer" presStyleCnt="0"/>
      <dgm:spPr/>
    </dgm:pt>
    <dgm:pt modelId="{C80EBE76-C60C-4167-B855-C3CB754208EA}" type="pres">
      <dgm:prSet presAssocID="{ABDED07E-4669-49DA-B361-14A1524C706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40D7055-67C7-4C20-8ED4-A3DAA8AB3618}" type="pres">
      <dgm:prSet presAssocID="{8E11750C-9425-4E41-850D-1840DED633A8}" presName="spacer" presStyleCnt="0"/>
      <dgm:spPr/>
    </dgm:pt>
    <dgm:pt modelId="{31B260CE-8D35-41D4-93F5-3FA94C89C905}" type="pres">
      <dgm:prSet presAssocID="{D8E08753-C0B9-4AE8-95A4-C160F945029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9ED112D-F7FF-45AE-86A5-1F9C52708BF2}" type="pres">
      <dgm:prSet presAssocID="{B4993BAC-9B3D-43AB-92A5-23580BC2C3CA}" presName="spacer" presStyleCnt="0"/>
      <dgm:spPr/>
    </dgm:pt>
    <dgm:pt modelId="{F496F3FA-737C-4DD4-B484-9D2D578BE427}" type="pres">
      <dgm:prSet presAssocID="{F3AC84B6-017F-4424-B7AE-C7C5AC81202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AF50E27-EFC1-4300-A200-A57CB199DC39}" type="presOf" srcId="{8EC005D6-DF87-45BB-AA9E-41243B01868F}" destId="{6FA7E0E1-B342-44C3-B6CF-766E4310A914}" srcOrd="0" destOrd="0" presId="urn:microsoft.com/office/officeart/2005/8/layout/vList2"/>
    <dgm:cxn modelId="{6FD36C33-B3BA-4151-BDD3-7D79077ECCFA}" type="presOf" srcId="{D8E08753-C0B9-4AE8-95A4-C160F9450296}" destId="{31B260CE-8D35-41D4-93F5-3FA94C89C905}" srcOrd="0" destOrd="0" presId="urn:microsoft.com/office/officeart/2005/8/layout/vList2"/>
    <dgm:cxn modelId="{43728A41-902E-410D-B717-7BA086B6A96E}" srcId="{1B782623-1F97-4CBD-8902-3D8F3A868379}" destId="{ABDED07E-4669-49DA-B361-14A1524C7062}" srcOrd="1" destOrd="0" parTransId="{434188DC-05F0-4606-803C-23AFC58D87B9}" sibTransId="{8E11750C-9425-4E41-850D-1840DED633A8}"/>
    <dgm:cxn modelId="{2BE6226D-2E0F-4A70-96CE-B7B7614FA6FB}" type="presOf" srcId="{ABDED07E-4669-49DA-B361-14A1524C7062}" destId="{C80EBE76-C60C-4167-B855-C3CB754208EA}" srcOrd="0" destOrd="0" presId="urn:microsoft.com/office/officeart/2005/8/layout/vList2"/>
    <dgm:cxn modelId="{3547AA7E-AAE0-401A-BC4B-1CA142C2CC9B}" srcId="{1B782623-1F97-4CBD-8902-3D8F3A868379}" destId="{D8E08753-C0B9-4AE8-95A4-C160F9450296}" srcOrd="2" destOrd="0" parTransId="{86902957-0531-476E-B967-C5B8B2FA7DB1}" sibTransId="{B4993BAC-9B3D-43AB-92A5-23580BC2C3CA}"/>
    <dgm:cxn modelId="{92FB7B9E-B96D-4D65-BCC8-000B4C8EE598}" type="presOf" srcId="{F3AC84B6-017F-4424-B7AE-C7C5AC81202E}" destId="{F496F3FA-737C-4DD4-B484-9D2D578BE427}" srcOrd="0" destOrd="0" presId="urn:microsoft.com/office/officeart/2005/8/layout/vList2"/>
    <dgm:cxn modelId="{86074D9F-4B80-4C0D-B576-55B04219E793}" srcId="{1B782623-1F97-4CBD-8902-3D8F3A868379}" destId="{F3AC84B6-017F-4424-B7AE-C7C5AC81202E}" srcOrd="3" destOrd="0" parTransId="{19D8DE98-B6BF-4F51-8E9F-4CAACD16BA7F}" sibTransId="{7B652837-6904-4DA6-AEB4-0F4124FC3163}"/>
    <dgm:cxn modelId="{F95DAA9F-B9B9-40B2-B628-88ADF63D7490}" type="presOf" srcId="{1B782623-1F97-4CBD-8902-3D8F3A868379}" destId="{546DDCEC-4375-4C37-94C0-DA8258C3FDBF}" srcOrd="0" destOrd="0" presId="urn:microsoft.com/office/officeart/2005/8/layout/vList2"/>
    <dgm:cxn modelId="{5D2624D5-5C33-45E1-A323-78165E6B5528}" srcId="{1B782623-1F97-4CBD-8902-3D8F3A868379}" destId="{8EC005D6-DF87-45BB-AA9E-41243B01868F}" srcOrd="0" destOrd="0" parTransId="{7F09BF63-AFE0-445F-AB16-90764DAEEEC1}" sibTransId="{ACA0BA62-08F8-4BEC-8B1D-8FF99E6D4756}"/>
    <dgm:cxn modelId="{2188C40C-8501-45E3-BDF8-EEE0C9D91D69}" type="presParOf" srcId="{546DDCEC-4375-4C37-94C0-DA8258C3FDBF}" destId="{6FA7E0E1-B342-44C3-B6CF-766E4310A914}" srcOrd="0" destOrd="0" presId="urn:microsoft.com/office/officeart/2005/8/layout/vList2"/>
    <dgm:cxn modelId="{299DEC0A-9011-48D6-A12D-67CFA34992E8}" type="presParOf" srcId="{546DDCEC-4375-4C37-94C0-DA8258C3FDBF}" destId="{C53B274F-F4B2-479F-9CA1-A6738F85228E}" srcOrd="1" destOrd="0" presId="urn:microsoft.com/office/officeart/2005/8/layout/vList2"/>
    <dgm:cxn modelId="{775D1E4D-C002-44A3-B0ED-E1745E4A3E15}" type="presParOf" srcId="{546DDCEC-4375-4C37-94C0-DA8258C3FDBF}" destId="{C80EBE76-C60C-4167-B855-C3CB754208EA}" srcOrd="2" destOrd="0" presId="urn:microsoft.com/office/officeart/2005/8/layout/vList2"/>
    <dgm:cxn modelId="{4E577811-99B1-4AD3-84C4-8DE0DE07AD14}" type="presParOf" srcId="{546DDCEC-4375-4C37-94C0-DA8258C3FDBF}" destId="{D40D7055-67C7-4C20-8ED4-A3DAA8AB3618}" srcOrd="3" destOrd="0" presId="urn:microsoft.com/office/officeart/2005/8/layout/vList2"/>
    <dgm:cxn modelId="{70DA995C-B8D9-4494-9997-98C14E486181}" type="presParOf" srcId="{546DDCEC-4375-4C37-94C0-DA8258C3FDBF}" destId="{31B260CE-8D35-41D4-93F5-3FA94C89C905}" srcOrd="4" destOrd="0" presId="urn:microsoft.com/office/officeart/2005/8/layout/vList2"/>
    <dgm:cxn modelId="{807D7D92-673D-48B1-B7DA-3917B1D3ED2C}" type="presParOf" srcId="{546DDCEC-4375-4C37-94C0-DA8258C3FDBF}" destId="{F9ED112D-F7FF-45AE-86A5-1F9C52708BF2}" srcOrd="5" destOrd="0" presId="urn:microsoft.com/office/officeart/2005/8/layout/vList2"/>
    <dgm:cxn modelId="{166941AA-B514-4FCB-92FA-9F05AA97749D}" type="presParOf" srcId="{546DDCEC-4375-4C37-94C0-DA8258C3FDBF}" destId="{F496F3FA-737C-4DD4-B484-9D2D578BE42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DB8EFF5-3F2C-437F-8C69-F81437DB94FF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2E09121-5127-4F7E-ACFE-72614E62C8CD}">
      <dgm:prSet/>
      <dgm:spPr/>
      <dgm:t>
        <a:bodyPr/>
        <a:lstStyle/>
        <a:p>
          <a:r>
            <a:rPr lang="tr-TR"/>
            <a:t>Beden dili</a:t>
          </a:r>
          <a:endParaRPr lang="en-US"/>
        </a:p>
      </dgm:t>
    </dgm:pt>
    <dgm:pt modelId="{273D5050-0B15-4466-907B-10ECB50A6299}" type="parTrans" cxnId="{71EB348E-D8EF-4FA2-BA8C-C8A02EC2028C}">
      <dgm:prSet/>
      <dgm:spPr/>
      <dgm:t>
        <a:bodyPr/>
        <a:lstStyle/>
        <a:p>
          <a:endParaRPr lang="en-US"/>
        </a:p>
      </dgm:t>
    </dgm:pt>
    <dgm:pt modelId="{26D6F380-E405-405E-AA53-3DB2C8B65B88}" type="sibTrans" cxnId="{71EB348E-D8EF-4FA2-BA8C-C8A02EC2028C}">
      <dgm:prSet/>
      <dgm:spPr/>
      <dgm:t>
        <a:bodyPr/>
        <a:lstStyle/>
        <a:p>
          <a:endParaRPr lang="en-US"/>
        </a:p>
      </dgm:t>
    </dgm:pt>
    <dgm:pt modelId="{A00CBD82-EDA8-41FD-87B2-52AC9EB5F737}">
      <dgm:prSet/>
      <dgm:spPr/>
      <dgm:t>
        <a:bodyPr/>
        <a:lstStyle/>
        <a:p>
          <a:r>
            <a:rPr lang="tr-TR"/>
            <a:t>Dinleyici analizi</a:t>
          </a:r>
          <a:endParaRPr lang="en-US"/>
        </a:p>
      </dgm:t>
    </dgm:pt>
    <dgm:pt modelId="{6F82EB89-7BF4-469F-BCE9-0C9DB49C4D32}" type="parTrans" cxnId="{7FC2FF58-0A65-4E40-AD8A-8A1C7DD376F4}">
      <dgm:prSet/>
      <dgm:spPr/>
      <dgm:t>
        <a:bodyPr/>
        <a:lstStyle/>
        <a:p>
          <a:endParaRPr lang="en-US"/>
        </a:p>
      </dgm:t>
    </dgm:pt>
    <dgm:pt modelId="{ACD410B3-1AC2-47FB-943E-617E1A216812}" type="sibTrans" cxnId="{7FC2FF58-0A65-4E40-AD8A-8A1C7DD376F4}">
      <dgm:prSet/>
      <dgm:spPr/>
      <dgm:t>
        <a:bodyPr/>
        <a:lstStyle/>
        <a:p>
          <a:endParaRPr lang="en-US"/>
        </a:p>
      </dgm:t>
    </dgm:pt>
    <dgm:pt modelId="{A424A48A-478E-4DA9-B195-4354E5E239BF}">
      <dgm:prSet/>
      <dgm:spPr/>
      <dgm:t>
        <a:bodyPr/>
        <a:lstStyle/>
        <a:p>
          <a:r>
            <a:rPr lang="tr-TR"/>
            <a:t>Göz teması</a:t>
          </a:r>
          <a:endParaRPr lang="en-US"/>
        </a:p>
      </dgm:t>
    </dgm:pt>
    <dgm:pt modelId="{B051C6E1-349D-43F7-97A5-DF4C9B8EC2C2}" type="parTrans" cxnId="{53475CB5-6870-4DCD-9E8B-1B05CAA33ED7}">
      <dgm:prSet/>
      <dgm:spPr/>
      <dgm:t>
        <a:bodyPr/>
        <a:lstStyle/>
        <a:p>
          <a:endParaRPr lang="en-US"/>
        </a:p>
      </dgm:t>
    </dgm:pt>
    <dgm:pt modelId="{24330984-DB17-4780-A999-BD387D7BAE39}" type="sibTrans" cxnId="{53475CB5-6870-4DCD-9E8B-1B05CAA33ED7}">
      <dgm:prSet/>
      <dgm:spPr/>
      <dgm:t>
        <a:bodyPr/>
        <a:lstStyle/>
        <a:p>
          <a:endParaRPr lang="en-US"/>
        </a:p>
      </dgm:t>
    </dgm:pt>
    <dgm:pt modelId="{1E07F16F-FF7C-4512-B705-FC616E68BC49}">
      <dgm:prSet/>
      <dgm:spPr/>
      <dgm:t>
        <a:bodyPr/>
        <a:lstStyle/>
        <a:p>
          <a:r>
            <a:rPr lang="tr-TR"/>
            <a:t>Duru yalın dil kullanımı</a:t>
          </a:r>
          <a:endParaRPr lang="en-US"/>
        </a:p>
      </dgm:t>
    </dgm:pt>
    <dgm:pt modelId="{9951D752-75B1-4D15-B376-73AD5790DAE1}" type="parTrans" cxnId="{E363264D-5EBE-4DA1-B906-4EFAB01BC9E5}">
      <dgm:prSet/>
      <dgm:spPr/>
      <dgm:t>
        <a:bodyPr/>
        <a:lstStyle/>
        <a:p>
          <a:endParaRPr lang="en-US"/>
        </a:p>
      </dgm:t>
    </dgm:pt>
    <dgm:pt modelId="{5CD45C7E-6E16-4A0D-AA9F-A5D52668B65F}" type="sibTrans" cxnId="{E363264D-5EBE-4DA1-B906-4EFAB01BC9E5}">
      <dgm:prSet/>
      <dgm:spPr/>
      <dgm:t>
        <a:bodyPr/>
        <a:lstStyle/>
        <a:p>
          <a:endParaRPr lang="en-US"/>
        </a:p>
      </dgm:t>
    </dgm:pt>
    <dgm:pt modelId="{A9F7AD0E-C1F6-4FB5-A520-A447D2C4837E}" type="pres">
      <dgm:prSet presAssocID="{0DB8EFF5-3F2C-437F-8C69-F81437DB94FF}" presName="linear" presStyleCnt="0">
        <dgm:presLayoutVars>
          <dgm:animLvl val="lvl"/>
          <dgm:resizeHandles val="exact"/>
        </dgm:presLayoutVars>
      </dgm:prSet>
      <dgm:spPr/>
    </dgm:pt>
    <dgm:pt modelId="{26034C3D-22ED-469C-B5A4-F965EB32D916}" type="pres">
      <dgm:prSet presAssocID="{72E09121-5127-4F7E-ACFE-72614E62C8C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F056934-4692-4A37-A241-872AB6382DD5}" type="pres">
      <dgm:prSet presAssocID="{26D6F380-E405-405E-AA53-3DB2C8B65B88}" presName="spacer" presStyleCnt="0"/>
      <dgm:spPr/>
    </dgm:pt>
    <dgm:pt modelId="{39A629C9-1C9C-4D74-AF07-983A3676B81F}" type="pres">
      <dgm:prSet presAssocID="{A00CBD82-EDA8-41FD-87B2-52AC9EB5F73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1B8A313-4883-481A-9E7C-B244F00E1767}" type="pres">
      <dgm:prSet presAssocID="{ACD410B3-1AC2-47FB-943E-617E1A216812}" presName="spacer" presStyleCnt="0"/>
      <dgm:spPr/>
    </dgm:pt>
    <dgm:pt modelId="{2B9E47CC-2074-40FD-BA5C-0C8782781BBE}" type="pres">
      <dgm:prSet presAssocID="{A424A48A-478E-4DA9-B195-4354E5E239B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EE17FEB-E3E8-4209-B204-3C9AEC550130}" type="pres">
      <dgm:prSet presAssocID="{24330984-DB17-4780-A999-BD387D7BAE39}" presName="spacer" presStyleCnt="0"/>
      <dgm:spPr/>
    </dgm:pt>
    <dgm:pt modelId="{7FCC4B96-5865-4830-82B2-4F8D5A470683}" type="pres">
      <dgm:prSet presAssocID="{1E07F16F-FF7C-4512-B705-FC616E68BC4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DF11A12-6BE8-4D7B-9D3C-F94C44FEA369}" type="presOf" srcId="{0DB8EFF5-3F2C-437F-8C69-F81437DB94FF}" destId="{A9F7AD0E-C1F6-4FB5-A520-A447D2C4837E}" srcOrd="0" destOrd="0" presId="urn:microsoft.com/office/officeart/2005/8/layout/vList2"/>
    <dgm:cxn modelId="{20BE0E35-9840-4244-A323-3C85B4BEF380}" type="presOf" srcId="{72E09121-5127-4F7E-ACFE-72614E62C8CD}" destId="{26034C3D-22ED-469C-B5A4-F965EB32D916}" srcOrd="0" destOrd="0" presId="urn:microsoft.com/office/officeart/2005/8/layout/vList2"/>
    <dgm:cxn modelId="{E363264D-5EBE-4DA1-B906-4EFAB01BC9E5}" srcId="{0DB8EFF5-3F2C-437F-8C69-F81437DB94FF}" destId="{1E07F16F-FF7C-4512-B705-FC616E68BC49}" srcOrd="3" destOrd="0" parTransId="{9951D752-75B1-4D15-B376-73AD5790DAE1}" sibTransId="{5CD45C7E-6E16-4A0D-AA9F-A5D52668B65F}"/>
    <dgm:cxn modelId="{EFBA6451-8F8E-4286-8192-59FDC1109561}" type="presOf" srcId="{A00CBD82-EDA8-41FD-87B2-52AC9EB5F737}" destId="{39A629C9-1C9C-4D74-AF07-983A3676B81F}" srcOrd="0" destOrd="0" presId="urn:microsoft.com/office/officeart/2005/8/layout/vList2"/>
    <dgm:cxn modelId="{7FC2FF58-0A65-4E40-AD8A-8A1C7DD376F4}" srcId="{0DB8EFF5-3F2C-437F-8C69-F81437DB94FF}" destId="{A00CBD82-EDA8-41FD-87B2-52AC9EB5F737}" srcOrd="1" destOrd="0" parTransId="{6F82EB89-7BF4-469F-BCE9-0C9DB49C4D32}" sibTransId="{ACD410B3-1AC2-47FB-943E-617E1A216812}"/>
    <dgm:cxn modelId="{71EB348E-D8EF-4FA2-BA8C-C8A02EC2028C}" srcId="{0DB8EFF5-3F2C-437F-8C69-F81437DB94FF}" destId="{72E09121-5127-4F7E-ACFE-72614E62C8CD}" srcOrd="0" destOrd="0" parTransId="{273D5050-0B15-4466-907B-10ECB50A6299}" sibTransId="{26D6F380-E405-405E-AA53-3DB2C8B65B88}"/>
    <dgm:cxn modelId="{2D13A68E-B3BD-430C-8E28-99BC554003B6}" type="presOf" srcId="{1E07F16F-FF7C-4512-B705-FC616E68BC49}" destId="{7FCC4B96-5865-4830-82B2-4F8D5A470683}" srcOrd="0" destOrd="0" presId="urn:microsoft.com/office/officeart/2005/8/layout/vList2"/>
    <dgm:cxn modelId="{53475CB5-6870-4DCD-9E8B-1B05CAA33ED7}" srcId="{0DB8EFF5-3F2C-437F-8C69-F81437DB94FF}" destId="{A424A48A-478E-4DA9-B195-4354E5E239BF}" srcOrd="2" destOrd="0" parTransId="{B051C6E1-349D-43F7-97A5-DF4C9B8EC2C2}" sibTransId="{24330984-DB17-4780-A999-BD387D7BAE39}"/>
    <dgm:cxn modelId="{8840E8C4-7B82-4BF8-A90B-0DE75B0D2B8E}" type="presOf" srcId="{A424A48A-478E-4DA9-B195-4354E5E239BF}" destId="{2B9E47CC-2074-40FD-BA5C-0C8782781BBE}" srcOrd="0" destOrd="0" presId="urn:microsoft.com/office/officeart/2005/8/layout/vList2"/>
    <dgm:cxn modelId="{24190DC3-D90D-4833-B261-4CFB2FDA5323}" type="presParOf" srcId="{A9F7AD0E-C1F6-4FB5-A520-A447D2C4837E}" destId="{26034C3D-22ED-469C-B5A4-F965EB32D916}" srcOrd="0" destOrd="0" presId="urn:microsoft.com/office/officeart/2005/8/layout/vList2"/>
    <dgm:cxn modelId="{16C1F30D-3D05-40B3-B3FF-EC53D936BDF9}" type="presParOf" srcId="{A9F7AD0E-C1F6-4FB5-A520-A447D2C4837E}" destId="{0F056934-4692-4A37-A241-872AB6382DD5}" srcOrd="1" destOrd="0" presId="urn:microsoft.com/office/officeart/2005/8/layout/vList2"/>
    <dgm:cxn modelId="{B4DBCBF7-ED7F-4C7A-AFE4-DF7794171DDD}" type="presParOf" srcId="{A9F7AD0E-C1F6-4FB5-A520-A447D2C4837E}" destId="{39A629C9-1C9C-4D74-AF07-983A3676B81F}" srcOrd="2" destOrd="0" presId="urn:microsoft.com/office/officeart/2005/8/layout/vList2"/>
    <dgm:cxn modelId="{0A8D67A6-6031-4C9D-8D58-60ECC007877F}" type="presParOf" srcId="{A9F7AD0E-C1F6-4FB5-A520-A447D2C4837E}" destId="{41B8A313-4883-481A-9E7C-B244F00E1767}" srcOrd="3" destOrd="0" presId="urn:microsoft.com/office/officeart/2005/8/layout/vList2"/>
    <dgm:cxn modelId="{4734B887-A424-4751-BB94-A499D768F766}" type="presParOf" srcId="{A9F7AD0E-C1F6-4FB5-A520-A447D2C4837E}" destId="{2B9E47CC-2074-40FD-BA5C-0C8782781BBE}" srcOrd="4" destOrd="0" presId="urn:microsoft.com/office/officeart/2005/8/layout/vList2"/>
    <dgm:cxn modelId="{3D4CC4CA-EEFF-42D9-B556-B32295E4061B}" type="presParOf" srcId="{A9F7AD0E-C1F6-4FB5-A520-A447D2C4837E}" destId="{9EE17FEB-E3E8-4209-B204-3C9AEC550130}" srcOrd="5" destOrd="0" presId="urn:microsoft.com/office/officeart/2005/8/layout/vList2"/>
    <dgm:cxn modelId="{6D14F53A-6B59-4ABB-A447-02EEDECD5EB0}" type="presParOf" srcId="{A9F7AD0E-C1F6-4FB5-A520-A447D2C4837E}" destId="{7FCC4B96-5865-4830-82B2-4F8D5A47068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4B65B32-C2C3-4E0D-BFC8-F27BC98494E0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A43CA8C-1355-43FA-A6AD-D2673778A01A}">
      <dgm:prSet/>
      <dgm:spPr/>
      <dgm:t>
        <a:bodyPr/>
        <a:lstStyle/>
        <a:p>
          <a:r>
            <a:rPr lang="tr-TR"/>
            <a:t>Konuşmayı düzenli ve tutarlı bir şekilde düzenleme</a:t>
          </a:r>
          <a:endParaRPr lang="en-US"/>
        </a:p>
      </dgm:t>
    </dgm:pt>
    <dgm:pt modelId="{9EB0BD0F-F0A1-463E-8DB0-111835426729}" type="parTrans" cxnId="{1D5F208A-CAED-4CAE-ACEE-1AE78916C148}">
      <dgm:prSet/>
      <dgm:spPr/>
      <dgm:t>
        <a:bodyPr/>
        <a:lstStyle/>
        <a:p>
          <a:endParaRPr lang="en-US"/>
        </a:p>
      </dgm:t>
    </dgm:pt>
    <dgm:pt modelId="{3F941622-7B97-4005-ADD1-BE96BCDED64E}" type="sibTrans" cxnId="{1D5F208A-CAED-4CAE-ACEE-1AE78916C148}">
      <dgm:prSet/>
      <dgm:spPr/>
      <dgm:t>
        <a:bodyPr/>
        <a:lstStyle/>
        <a:p>
          <a:endParaRPr lang="en-US"/>
        </a:p>
      </dgm:t>
    </dgm:pt>
    <dgm:pt modelId="{CD555ECF-26A7-4200-A5BD-9065BCE02A8F}">
      <dgm:prSet/>
      <dgm:spPr/>
      <dgm:t>
        <a:bodyPr/>
        <a:lstStyle/>
        <a:p>
          <a:r>
            <a:rPr lang="tr-TR"/>
            <a:t>Mutlaka prova etme</a:t>
          </a:r>
          <a:endParaRPr lang="en-US"/>
        </a:p>
      </dgm:t>
    </dgm:pt>
    <dgm:pt modelId="{2E9FB646-2C66-4F84-9359-19F92E9DBF7D}" type="parTrans" cxnId="{52A1DEA7-EEE3-49E7-B4B4-05AC3D4F9F18}">
      <dgm:prSet/>
      <dgm:spPr/>
      <dgm:t>
        <a:bodyPr/>
        <a:lstStyle/>
        <a:p>
          <a:endParaRPr lang="en-US"/>
        </a:p>
      </dgm:t>
    </dgm:pt>
    <dgm:pt modelId="{0DA52924-4170-41F2-AD57-9F19F7D2E9C3}" type="sibTrans" cxnId="{52A1DEA7-EEE3-49E7-B4B4-05AC3D4F9F18}">
      <dgm:prSet/>
      <dgm:spPr/>
      <dgm:t>
        <a:bodyPr/>
        <a:lstStyle/>
        <a:p>
          <a:endParaRPr lang="en-US"/>
        </a:p>
      </dgm:t>
    </dgm:pt>
    <dgm:pt modelId="{403EB400-BC07-4C57-93F8-C1FA49A04646}">
      <dgm:prSet/>
      <dgm:spPr/>
      <dgm:t>
        <a:bodyPr/>
        <a:lstStyle/>
        <a:p>
          <a:r>
            <a:rPr lang="tr-TR"/>
            <a:t>Sunumu yapacak bireyin kendini tanıtması</a:t>
          </a:r>
          <a:endParaRPr lang="en-US"/>
        </a:p>
      </dgm:t>
    </dgm:pt>
    <dgm:pt modelId="{2DA044B6-93AD-44A1-B71B-6EBBCDC73532}" type="parTrans" cxnId="{A785F510-9A4E-4DF8-8826-2DD9F50939A9}">
      <dgm:prSet/>
      <dgm:spPr/>
      <dgm:t>
        <a:bodyPr/>
        <a:lstStyle/>
        <a:p>
          <a:endParaRPr lang="en-US"/>
        </a:p>
      </dgm:t>
    </dgm:pt>
    <dgm:pt modelId="{4D15E03F-50F0-4049-B4A5-E46383E3C853}" type="sibTrans" cxnId="{A785F510-9A4E-4DF8-8826-2DD9F50939A9}">
      <dgm:prSet/>
      <dgm:spPr/>
      <dgm:t>
        <a:bodyPr/>
        <a:lstStyle/>
        <a:p>
          <a:endParaRPr lang="en-US"/>
        </a:p>
      </dgm:t>
    </dgm:pt>
    <dgm:pt modelId="{AA879186-9047-489A-9914-0350852D1B7F}">
      <dgm:prSet/>
      <dgm:spPr/>
      <dgm:t>
        <a:bodyPr/>
        <a:lstStyle/>
        <a:p>
          <a:r>
            <a:rPr lang="tr-TR"/>
            <a:t>Görsellerin anlatımla uyumlu gitmesi</a:t>
          </a:r>
          <a:endParaRPr lang="en-US"/>
        </a:p>
      </dgm:t>
    </dgm:pt>
    <dgm:pt modelId="{2B10ED25-255F-47D6-9371-4DD7BC2CA1CE}" type="parTrans" cxnId="{1AE6AA98-9AEF-4DB2-B222-F5BFDC11F889}">
      <dgm:prSet/>
      <dgm:spPr/>
      <dgm:t>
        <a:bodyPr/>
        <a:lstStyle/>
        <a:p>
          <a:endParaRPr lang="en-US"/>
        </a:p>
      </dgm:t>
    </dgm:pt>
    <dgm:pt modelId="{5504BFBA-5FA2-4583-AA7B-AB9B3C4FFB51}" type="sibTrans" cxnId="{1AE6AA98-9AEF-4DB2-B222-F5BFDC11F889}">
      <dgm:prSet/>
      <dgm:spPr/>
      <dgm:t>
        <a:bodyPr/>
        <a:lstStyle/>
        <a:p>
          <a:endParaRPr lang="en-US"/>
        </a:p>
      </dgm:t>
    </dgm:pt>
    <dgm:pt modelId="{DB1B11DF-0762-446D-88C0-3BA456AF1428}">
      <dgm:prSet/>
      <dgm:spPr/>
      <dgm:t>
        <a:bodyPr/>
        <a:lstStyle/>
        <a:p>
          <a:r>
            <a:rPr lang="tr-TR"/>
            <a:t>Zaman kullanımı</a:t>
          </a:r>
          <a:endParaRPr lang="en-US"/>
        </a:p>
      </dgm:t>
    </dgm:pt>
    <dgm:pt modelId="{11B3CCB1-BB2C-445B-BC9B-C104C4AA0892}" type="parTrans" cxnId="{C9D89450-AA76-427A-9588-188FD5546ED5}">
      <dgm:prSet/>
      <dgm:spPr/>
      <dgm:t>
        <a:bodyPr/>
        <a:lstStyle/>
        <a:p>
          <a:endParaRPr lang="en-US"/>
        </a:p>
      </dgm:t>
    </dgm:pt>
    <dgm:pt modelId="{2DFDF174-6203-496D-BA40-FB9D9E37BBB1}" type="sibTrans" cxnId="{C9D89450-AA76-427A-9588-188FD5546ED5}">
      <dgm:prSet/>
      <dgm:spPr/>
      <dgm:t>
        <a:bodyPr/>
        <a:lstStyle/>
        <a:p>
          <a:endParaRPr lang="en-US"/>
        </a:p>
      </dgm:t>
    </dgm:pt>
    <dgm:pt modelId="{2979838C-2ED6-4A5B-B520-443803D1F54C}" type="pres">
      <dgm:prSet presAssocID="{C4B65B32-C2C3-4E0D-BFC8-F27BC98494E0}" presName="linear" presStyleCnt="0">
        <dgm:presLayoutVars>
          <dgm:animLvl val="lvl"/>
          <dgm:resizeHandles val="exact"/>
        </dgm:presLayoutVars>
      </dgm:prSet>
      <dgm:spPr/>
    </dgm:pt>
    <dgm:pt modelId="{EDEFB5F1-6CF2-4CE4-8429-13838ACA4E42}" type="pres">
      <dgm:prSet presAssocID="{8A43CA8C-1355-43FA-A6AD-D2673778A01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02E1EED-D6AF-4B74-81C2-791A12A0347E}" type="pres">
      <dgm:prSet presAssocID="{3F941622-7B97-4005-ADD1-BE96BCDED64E}" presName="spacer" presStyleCnt="0"/>
      <dgm:spPr/>
    </dgm:pt>
    <dgm:pt modelId="{38152210-1636-4709-B458-497A21F8ED4A}" type="pres">
      <dgm:prSet presAssocID="{CD555ECF-26A7-4200-A5BD-9065BCE02A8F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F83EA7C-2145-4BFB-9E3C-29FBCD362CDB}" type="pres">
      <dgm:prSet presAssocID="{0DA52924-4170-41F2-AD57-9F19F7D2E9C3}" presName="spacer" presStyleCnt="0"/>
      <dgm:spPr/>
    </dgm:pt>
    <dgm:pt modelId="{848EF53E-FD16-4D02-8D0C-DD1E1175CAA3}" type="pres">
      <dgm:prSet presAssocID="{403EB400-BC07-4C57-93F8-C1FA49A0464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09DEB79-467F-4A40-A2A3-294001AA8964}" type="pres">
      <dgm:prSet presAssocID="{4D15E03F-50F0-4049-B4A5-E46383E3C853}" presName="spacer" presStyleCnt="0"/>
      <dgm:spPr/>
    </dgm:pt>
    <dgm:pt modelId="{7679CA4E-D0C0-4908-B12E-5B141EEB112D}" type="pres">
      <dgm:prSet presAssocID="{AA879186-9047-489A-9914-0350852D1B7F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805CF47-52CD-4438-9005-802BD22A6135}" type="pres">
      <dgm:prSet presAssocID="{5504BFBA-5FA2-4583-AA7B-AB9B3C4FFB51}" presName="spacer" presStyleCnt="0"/>
      <dgm:spPr/>
    </dgm:pt>
    <dgm:pt modelId="{1AA417B3-CB34-4BA0-BC8A-B916A7971676}" type="pres">
      <dgm:prSet presAssocID="{DB1B11DF-0762-446D-88C0-3BA456AF142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785F510-9A4E-4DF8-8826-2DD9F50939A9}" srcId="{C4B65B32-C2C3-4E0D-BFC8-F27BC98494E0}" destId="{403EB400-BC07-4C57-93F8-C1FA49A04646}" srcOrd="2" destOrd="0" parTransId="{2DA044B6-93AD-44A1-B71B-6EBBCDC73532}" sibTransId="{4D15E03F-50F0-4049-B4A5-E46383E3C853}"/>
    <dgm:cxn modelId="{3A2F444C-CB0C-48FB-A72D-011F3C60F926}" type="presOf" srcId="{CD555ECF-26A7-4200-A5BD-9065BCE02A8F}" destId="{38152210-1636-4709-B458-497A21F8ED4A}" srcOrd="0" destOrd="0" presId="urn:microsoft.com/office/officeart/2005/8/layout/vList2"/>
    <dgm:cxn modelId="{C9D89450-AA76-427A-9588-188FD5546ED5}" srcId="{C4B65B32-C2C3-4E0D-BFC8-F27BC98494E0}" destId="{DB1B11DF-0762-446D-88C0-3BA456AF1428}" srcOrd="4" destOrd="0" parTransId="{11B3CCB1-BB2C-445B-BC9B-C104C4AA0892}" sibTransId="{2DFDF174-6203-496D-BA40-FB9D9E37BBB1}"/>
    <dgm:cxn modelId="{CDA7C377-5F10-4D1E-B23C-4AAE02AE410B}" type="presOf" srcId="{DB1B11DF-0762-446D-88C0-3BA456AF1428}" destId="{1AA417B3-CB34-4BA0-BC8A-B916A7971676}" srcOrd="0" destOrd="0" presId="urn:microsoft.com/office/officeart/2005/8/layout/vList2"/>
    <dgm:cxn modelId="{1D5F208A-CAED-4CAE-ACEE-1AE78916C148}" srcId="{C4B65B32-C2C3-4E0D-BFC8-F27BC98494E0}" destId="{8A43CA8C-1355-43FA-A6AD-D2673778A01A}" srcOrd="0" destOrd="0" parTransId="{9EB0BD0F-F0A1-463E-8DB0-111835426729}" sibTransId="{3F941622-7B97-4005-ADD1-BE96BCDED64E}"/>
    <dgm:cxn modelId="{1AE6AA98-9AEF-4DB2-B222-F5BFDC11F889}" srcId="{C4B65B32-C2C3-4E0D-BFC8-F27BC98494E0}" destId="{AA879186-9047-489A-9914-0350852D1B7F}" srcOrd="3" destOrd="0" parTransId="{2B10ED25-255F-47D6-9371-4DD7BC2CA1CE}" sibTransId="{5504BFBA-5FA2-4583-AA7B-AB9B3C4FFB51}"/>
    <dgm:cxn modelId="{127EDD9D-0B14-4871-BEA3-76F40BA3437D}" type="presOf" srcId="{AA879186-9047-489A-9914-0350852D1B7F}" destId="{7679CA4E-D0C0-4908-B12E-5B141EEB112D}" srcOrd="0" destOrd="0" presId="urn:microsoft.com/office/officeart/2005/8/layout/vList2"/>
    <dgm:cxn modelId="{B5D087A7-5459-48B9-8DE1-B99A57D838A2}" type="presOf" srcId="{8A43CA8C-1355-43FA-A6AD-D2673778A01A}" destId="{EDEFB5F1-6CF2-4CE4-8429-13838ACA4E42}" srcOrd="0" destOrd="0" presId="urn:microsoft.com/office/officeart/2005/8/layout/vList2"/>
    <dgm:cxn modelId="{52A1DEA7-EEE3-49E7-B4B4-05AC3D4F9F18}" srcId="{C4B65B32-C2C3-4E0D-BFC8-F27BC98494E0}" destId="{CD555ECF-26A7-4200-A5BD-9065BCE02A8F}" srcOrd="1" destOrd="0" parTransId="{2E9FB646-2C66-4F84-9359-19F92E9DBF7D}" sibTransId="{0DA52924-4170-41F2-AD57-9F19F7D2E9C3}"/>
    <dgm:cxn modelId="{9AB7EBD6-3D65-480B-B489-943C07D5FC9F}" type="presOf" srcId="{C4B65B32-C2C3-4E0D-BFC8-F27BC98494E0}" destId="{2979838C-2ED6-4A5B-B520-443803D1F54C}" srcOrd="0" destOrd="0" presId="urn:microsoft.com/office/officeart/2005/8/layout/vList2"/>
    <dgm:cxn modelId="{A41DE1E0-E9DD-44A7-B3AA-D2B8E35D3FD0}" type="presOf" srcId="{403EB400-BC07-4C57-93F8-C1FA49A04646}" destId="{848EF53E-FD16-4D02-8D0C-DD1E1175CAA3}" srcOrd="0" destOrd="0" presId="urn:microsoft.com/office/officeart/2005/8/layout/vList2"/>
    <dgm:cxn modelId="{ECC935E7-124D-4FE8-BF45-67ADF2F5E44A}" type="presParOf" srcId="{2979838C-2ED6-4A5B-B520-443803D1F54C}" destId="{EDEFB5F1-6CF2-4CE4-8429-13838ACA4E42}" srcOrd="0" destOrd="0" presId="urn:microsoft.com/office/officeart/2005/8/layout/vList2"/>
    <dgm:cxn modelId="{C642D4BA-67D7-4F87-B2CB-EA51BE5C4D24}" type="presParOf" srcId="{2979838C-2ED6-4A5B-B520-443803D1F54C}" destId="{E02E1EED-D6AF-4B74-81C2-791A12A0347E}" srcOrd="1" destOrd="0" presId="urn:microsoft.com/office/officeart/2005/8/layout/vList2"/>
    <dgm:cxn modelId="{48F777AB-7236-4DDA-A34B-DCCD5A7C7634}" type="presParOf" srcId="{2979838C-2ED6-4A5B-B520-443803D1F54C}" destId="{38152210-1636-4709-B458-497A21F8ED4A}" srcOrd="2" destOrd="0" presId="urn:microsoft.com/office/officeart/2005/8/layout/vList2"/>
    <dgm:cxn modelId="{8597F70C-9725-4841-97E1-135B33211C5D}" type="presParOf" srcId="{2979838C-2ED6-4A5B-B520-443803D1F54C}" destId="{DF83EA7C-2145-4BFB-9E3C-29FBCD362CDB}" srcOrd="3" destOrd="0" presId="urn:microsoft.com/office/officeart/2005/8/layout/vList2"/>
    <dgm:cxn modelId="{627C9DA7-284D-431F-B5C8-A2FA01737326}" type="presParOf" srcId="{2979838C-2ED6-4A5B-B520-443803D1F54C}" destId="{848EF53E-FD16-4D02-8D0C-DD1E1175CAA3}" srcOrd="4" destOrd="0" presId="urn:microsoft.com/office/officeart/2005/8/layout/vList2"/>
    <dgm:cxn modelId="{4D11DADF-3984-4058-9C81-2A6D8EB4A563}" type="presParOf" srcId="{2979838C-2ED6-4A5B-B520-443803D1F54C}" destId="{409DEB79-467F-4A40-A2A3-294001AA8964}" srcOrd="5" destOrd="0" presId="urn:microsoft.com/office/officeart/2005/8/layout/vList2"/>
    <dgm:cxn modelId="{8A394B73-CA0B-4FF5-B1BF-DE7300AC1B8F}" type="presParOf" srcId="{2979838C-2ED6-4A5B-B520-443803D1F54C}" destId="{7679CA4E-D0C0-4908-B12E-5B141EEB112D}" srcOrd="6" destOrd="0" presId="urn:microsoft.com/office/officeart/2005/8/layout/vList2"/>
    <dgm:cxn modelId="{B010C82B-FE0B-47E4-B57C-4525301B87D1}" type="presParOf" srcId="{2979838C-2ED6-4A5B-B520-443803D1F54C}" destId="{7805CF47-52CD-4438-9005-802BD22A6135}" srcOrd="7" destOrd="0" presId="urn:microsoft.com/office/officeart/2005/8/layout/vList2"/>
    <dgm:cxn modelId="{400E875F-DB61-41CD-8C7F-9C4DC829EB00}" type="presParOf" srcId="{2979838C-2ED6-4A5B-B520-443803D1F54C}" destId="{1AA417B3-CB34-4BA0-BC8A-B916A797167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879A74-5750-4C44-B5F8-479015EEB2B3}" type="doc">
      <dgm:prSet loTypeId="urn:microsoft.com/office/officeart/2005/8/layout/hierarchy1" loCatId="hierarchy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0ECB68F-AEF1-4D6B-928F-255A6E252668}">
      <dgm:prSet/>
      <dgm:spPr/>
      <dgm:t>
        <a:bodyPr/>
        <a:lstStyle/>
        <a:p>
          <a:r>
            <a:rPr lang="tr-TR" baseline="0"/>
            <a:t>Araştırmaya olan ihtiyaç ve araştırmanın amacı, seçilen konu/sorun dahil çeşitli biçimlerde gruplandırılabilir. En genel gruplandırma ,</a:t>
          </a:r>
          <a:endParaRPr lang="en-US"/>
        </a:p>
      </dgm:t>
    </dgm:pt>
    <dgm:pt modelId="{8B5D3B28-05CC-48C1-8F40-E14D899F915C}" type="parTrans" cxnId="{E10A8CD7-09EB-4222-BC23-19BA277A0C49}">
      <dgm:prSet/>
      <dgm:spPr/>
      <dgm:t>
        <a:bodyPr/>
        <a:lstStyle/>
        <a:p>
          <a:endParaRPr lang="en-US"/>
        </a:p>
      </dgm:t>
    </dgm:pt>
    <dgm:pt modelId="{4C03F1BA-FF06-4C51-B1BC-A7A0ABD2FE4C}" type="sibTrans" cxnId="{E10A8CD7-09EB-4222-BC23-19BA277A0C49}">
      <dgm:prSet/>
      <dgm:spPr/>
      <dgm:t>
        <a:bodyPr/>
        <a:lstStyle/>
        <a:p>
          <a:endParaRPr lang="en-US"/>
        </a:p>
      </dgm:t>
    </dgm:pt>
    <dgm:pt modelId="{67D713CE-FADE-4ECC-B145-8C92C5A50DD8}">
      <dgm:prSet/>
      <dgm:spPr/>
      <dgm:t>
        <a:bodyPr/>
        <a:lstStyle/>
        <a:p>
          <a:r>
            <a:rPr lang="tr-TR" baseline="0"/>
            <a:t>Yönetsel/yönetimsel araştırma</a:t>
          </a:r>
          <a:endParaRPr lang="en-US"/>
        </a:p>
      </dgm:t>
    </dgm:pt>
    <dgm:pt modelId="{421083C1-26D2-4DC0-87CA-A16026498021}" type="parTrans" cxnId="{265BA794-EB69-4429-AF83-766E338528E9}">
      <dgm:prSet/>
      <dgm:spPr/>
      <dgm:t>
        <a:bodyPr/>
        <a:lstStyle/>
        <a:p>
          <a:endParaRPr lang="en-US"/>
        </a:p>
      </dgm:t>
    </dgm:pt>
    <dgm:pt modelId="{B2667379-DF89-430B-B709-71EFA6249008}" type="sibTrans" cxnId="{265BA794-EB69-4429-AF83-766E338528E9}">
      <dgm:prSet/>
      <dgm:spPr/>
      <dgm:t>
        <a:bodyPr/>
        <a:lstStyle/>
        <a:p>
          <a:endParaRPr lang="en-US"/>
        </a:p>
      </dgm:t>
    </dgm:pt>
    <dgm:pt modelId="{F3D9BB17-16F5-4834-B401-BD9194792E12}">
      <dgm:prSet/>
      <dgm:spPr/>
      <dgm:t>
        <a:bodyPr/>
        <a:lstStyle/>
        <a:p>
          <a:r>
            <a:rPr lang="tr-TR" baseline="0"/>
            <a:t>Bilimsel/akademik araştırma</a:t>
          </a:r>
          <a:endParaRPr lang="en-US"/>
        </a:p>
      </dgm:t>
    </dgm:pt>
    <dgm:pt modelId="{9EEF7178-07A2-4317-91C1-C92AC958D23E}" type="parTrans" cxnId="{647D334D-DACB-4B19-BE3A-2481881150AD}">
      <dgm:prSet/>
      <dgm:spPr/>
      <dgm:t>
        <a:bodyPr/>
        <a:lstStyle/>
        <a:p>
          <a:endParaRPr lang="en-US"/>
        </a:p>
      </dgm:t>
    </dgm:pt>
    <dgm:pt modelId="{25AC60CF-3C54-47DE-BF2E-A63009E57CDE}" type="sibTrans" cxnId="{647D334D-DACB-4B19-BE3A-2481881150AD}">
      <dgm:prSet/>
      <dgm:spPr/>
      <dgm:t>
        <a:bodyPr/>
        <a:lstStyle/>
        <a:p>
          <a:endParaRPr lang="en-US"/>
        </a:p>
      </dgm:t>
    </dgm:pt>
    <dgm:pt modelId="{BEBA4D62-9662-45FA-8C56-9016E3A66F93}" type="pres">
      <dgm:prSet presAssocID="{C9879A74-5750-4C44-B5F8-479015EEB2B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75AB41E-3521-4D29-8AA5-C3EFAACA55BD}" type="pres">
      <dgm:prSet presAssocID="{D0ECB68F-AEF1-4D6B-928F-255A6E252668}" presName="hierRoot1" presStyleCnt="0"/>
      <dgm:spPr/>
    </dgm:pt>
    <dgm:pt modelId="{3D54ABD8-9AE9-472F-A0DB-594DAE74C3D7}" type="pres">
      <dgm:prSet presAssocID="{D0ECB68F-AEF1-4D6B-928F-255A6E252668}" presName="composite" presStyleCnt="0"/>
      <dgm:spPr/>
    </dgm:pt>
    <dgm:pt modelId="{871AF266-B5CC-4990-BCAA-D2A8018F4FE8}" type="pres">
      <dgm:prSet presAssocID="{D0ECB68F-AEF1-4D6B-928F-255A6E252668}" presName="background" presStyleLbl="node0" presStyleIdx="0" presStyleCnt="3"/>
      <dgm:spPr/>
    </dgm:pt>
    <dgm:pt modelId="{B0FEBAF3-0D0C-4EC4-B716-C4E1DBF6B3AF}" type="pres">
      <dgm:prSet presAssocID="{D0ECB68F-AEF1-4D6B-928F-255A6E252668}" presName="text" presStyleLbl="fgAcc0" presStyleIdx="0" presStyleCnt="3">
        <dgm:presLayoutVars>
          <dgm:chPref val="3"/>
        </dgm:presLayoutVars>
      </dgm:prSet>
      <dgm:spPr/>
    </dgm:pt>
    <dgm:pt modelId="{53BF0F53-F8AB-4944-AD6B-3D0C2A7CD9D4}" type="pres">
      <dgm:prSet presAssocID="{D0ECB68F-AEF1-4D6B-928F-255A6E252668}" presName="hierChild2" presStyleCnt="0"/>
      <dgm:spPr/>
    </dgm:pt>
    <dgm:pt modelId="{B692113C-6253-4F82-BFE5-CAFD2146ACA8}" type="pres">
      <dgm:prSet presAssocID="{67D713CE-FADE-4ECC-B145-8C92C5A50DD8}" presName="hierRoot1" presStyleCnt="0"/>
      <dgm:spPr/>
    </dgm:pt>
    <dgm:pt modelId="{77B69655-4A04-41D4-AF82-31DCE8E72BBE}" type="pres">
      <dgm:prSet presAssocID="{67D713CE-FADE-4ECC-B145-8C92C5A50DD8}" presName="composite" presStyleCnt="0"/>
      <dgm:spPr/>
    </dgm:pt>
    <dgm:pt modelId="{C5CB782C-3AEA-4119-917C-506894D9C8B1}" type="pres">
      <dgm:prSet presAssocID="{67D713CE-FADE-4ECC-B145-8C92C5A50DD8}" presName="background" presStyleLbl="node0" presStyleIdx="1" presStyleCnt="3"/>
      <dgm:spPr/>
    </dgm:pt>
    <dgm:pt modelId="{7DE171D3-A397-45E0-AED6-A53DB3E18C29}" type="pres">
      <dgm:prSet presAssocID="{67D713CE-FADE-4ECC-B145-8C92C5A50DD8}" presName="text" presStyleLbl="fgAcc0" presStyleIdx="1" presStyleCnt="3">
        <dgm:presLayoutVars>
          <dgm:chPref val="3"/>
        </dgm:presLayoutVars>
      </dgm:prSet>
      <dgm:spPr/>
    </dgm:pt>
    <dgm:pt modelId="{E0127263-B7AF-49D7-9DFA-2E88B1120BAD}" type="pres">
      <dgm:prSet presAssocID="{67D713CE-FADE-4ECC-B145-8C92C5A50DD8}" presName="hierChild2" presStyleCnt="0"/>
      <dgm:spPr/>
    </dgm:pt>
    <dgm:pt modelId="{8E0AA021-7543-4606-9092-7F4A504E78A7}" type="pres">
      <dgm:prSet presAssocID="{F3D9BB17-16F5-4834-B401-BD9194792E12}" presName="hierRoot1" presStyleCnt="0"/>
      <dgm:spPr/>
    </dgm:pt>
    <dgm:pt modelId="{2A4F9438-2D6D-4290-B1B8-BA37157C3E30}" type="pres">
      <dgm:prSet presAssocID="{F3D9BB17-16F5-4834-B401-BD9194792E12}" presName="composite" presStyleCnt="0"/>
      <dgm:spPr/>
    </dgm:pt>
    <dgm:pt modelId="{E5750EFE-85F4-4528-880C-BF8B152B0F8F}" type="pres">
      <dgm:prSet presAssocID="{F3D9BB17-16F5-4834-B401-BD9194792E12}" presName="background" presStyleLbl="node0" presStyleIdx="2" presStyleCnt="3"/>
      <dgm:spPr/>
    </dgm:pt>
    <dgm:pt modelId="{AB44E968-A2FA-41D5-9494-E63EFBA1EA2E}" type="pres">
      <dgm:prSet presAssocID="{F3D9BB17-16F5-4834-B401-BD9194792E12}" presName="text" presStyleLbl="fgAcc0" presStyleIdx="2" presStyleCnt="3">
        <dgm:presLayoutVars>
          <dgm:chPref val="3"/>
        </dgm:presLayoutVars>
      </dgm:prSet>
      <dgm:spPr/>
    </dgm:pt>
    <dgm:pt modelId="{6DF4F557-9179-4FB4-B490-D2D5B48E88CE}" type="pres">
      <dgm:prSet presAssocID="{F3D9BB17-16F5-4834-B401-BD9194792E12}" presName="hierChild2" presStyleCnt="0"/>
      <dgm:spPr/>
    </dgm:pt>
  </dgm:ptLst>
  <dgm:cxnLst>
    <dgm:cxn modelId="{647D334D-DACB-4B19-BE3A-2481881150AD}" srcId="{C9879A74-5750-4C44-B5F8-479015EEB2B3}" destId="{F3D9BB17-16F5-4834-B401-BD9194792E12}" srcOrd="2" destOrd="0" parTransId="{9EEF7178-07A2-4317-91C1-C92AC958D23E}" sibTransId="{25AC60CF-3C54-47DE-BF2E-A63009E57CDE}"/>
    <dgm:cxn modelId="{CF5CBF92-7AB0-4BA2-A3F1-61598E816E85}" type="presOf" srcId="{D0ECB68F-AEF1-4D6B-928F-255A6E252668}" destId="{B0FEBAF3-0D0C-4EC4-B716-C4E1DBF6B3AF}" srcOrd="0" destOrd="0" presId="urn:microsoft.com/office/officeart/2005/8/layout/hierarchy1"/>
    <dgm:cxn modelId="{265BA794-EB69-4429-AF83-766E338528E9}" srcId="{C9879A74-5750-4C44-B5F8-479015EEB2B3}" destId="{67D713CE-FADE-4ECC-B145-8C92C5A50DD8}" srcOrd="1" destOrd="0" parTransId="{421083C1-26D2-4DC0-87CA-A16026498021}" sibTransId="{B2667379-DF89-430B-B709-71EFA6249008}"/>
    <dgm:cxn modelId="{FF4FE1BF-B68C-4E38-85F6-C77587A1DC3D}" type="presOf" srcId="{F3D9BB17-16F5-4834-B401-BD9194792E12}" destId="{AB44E968-A2FA-41D5-9494-E63EFBA1EA2E}" srcOrd="0" destOrd="0" presId="urn:microsoft.com/office/officeart/2005/8/layout/hierarchy1"/>
    <dgm:cxn modelId="{E46486D7-69BB-433F-BC13-9252B7D9D2D5}" type="presOf" srcId="{67D713CE-FADE-4ECC-B145-8C92C5A50DD8}" destId="{7DE171D3-A397-45E0-AED6-A53DB3E18C29}" srcOrd="0" destOrd="0" presId="urn:microsoft.com/office/officeart/2005/8/layout/hierarchy1"/>
    <dgm:cxn modelId="{E10A8CD7-09EB-4222-BC23-19BA277A0C49}" srcId="{C9879A74-5750-4C44-B5F8-479015EEB2B3}" destId="{D0ECB68F-AEF1-4D6B-928F-255A6E252668}" srcOrd="0" destOrd="0" parTransId="{8B5D3B28-05CC-48C1-8F40-E14D899F915C}" sibTransId="{4C03F1BA-FF06-4C51-B1BC-A7A0ABD2FE4C}"/>
    <dgm:cxn modelId="{93B61ADB-BB68-436F-B7FC-5F1F47FC6454}" type="presOf" srcId="{C9879A74-5750-4C44-B5F8-479015EEB2B3}" destId="{BEBA4D62-9662-45FA-8C56-9016E3A66F93}" srcOrd="0" destOrd="0" presId="urn:microsoft.com/office/officeart/2005/8/layout/hierarchy1"/>
    <dgm:cxn modelId="{9C03D823-E5BE-43F7-AD9C-C281BE1CDBED}" type="presParOf" srcId="{BEBA4D62-9662-45FA-8C56-9016E3A66F93}" destId="{475AB41E-3521-4D29-8AA5-C3EFAACA55BD}" srcOrd="0" destOrd="0" presId="urn:microsoft.com/office/officeart/2005/8/layout/hierarchy1"/>
    <dgm:cxn modelId="{1693806F-BA65-48B3-95A3-451EB95D4A52}" type="presParOf" srcId="{475AB41E-3521-4D29-8AA5-C3EFAACA55BD}" destId="{3D54ABD8-9AE9-472F-A0DB-594DAE74C3D7}" srcOrd="0" destOrd="0" presId="urn:microsoft.com/office/officeart/2005/8/layout/hierarchy1"/>
    <dgm:cxn modelId="{57349319-603F-4EA5-B21D-4344D96A887D}" type="presParOf" srcId="{3D54ABD8-9AE9-472F-A0DB-594DAE74C3D7}" destId="{871AF266-B5CC-4990-BCAA-D2A8018F4FE8}" srcOrd="0" destOrd="0" presId="urn:microsoft.com/office/officeart/2005/8/layout/hierarchy1"/>
    <dgm:cxn modelId="{236796E2-16BB-4F0E-AF95-139E781E3B44}" type="presParOf" srcId="{3D54ABD8-9AE9-472F-A0DB-594DAE74C3D7}" destId="{B0FEBAF3-0D0C-4EC4-B716-C4E1DBF6B3AF}" srcOrd="1" destOrd="0" presId="urn:microsoft.com/office/officeart/2005/8/layout/hierarchy1"/>
    <dgm:cxn modelId="{535C5334-0B90-4BF1-BDB9-BEC7BFABAF9E}" type="presParOf" srcId="{475AB41E-3521-4D29-8AA5-C3EFAACA55BD}" destId="{53BF0F53-F8AB-4944-AD6B-3D0C2A7CD9D4}" srcOrd="1" destOrd="0" presId="urn:microsoft.com/office/officeart/2005/8/layout/hierarchy1"/>
    <dgm:cxn modelId="{B408C21E-2A92-40A9-8278-42EF56AB2DF3}" type="presParOf" srcId="{BEBA4D62-9662-45FA-8C56-9016E3A66F93}" destId="{B692113C-6253-4F82-BFE5-CAFD2146ACA8}" srcOrd="1" destOrd="0" presId="urn:microsoft.com/office/officeart/2005/8/layout/hierarchy1"/>
    <dgm:cxn modelId="{B408D75D-D758-44C5-ADBD-CB05FE15BAD3}" type="presParOf" srcId="{B692113C-6253-4F82-BFE5-CAFD2146ACA8}" destId="{77B69655-4A04-41D4-AF82-31DCE8E72BBE}" srcOrd="0" destOrd="0" presId="urn:microsoft.com/office/officeart/2005/8/layout/hierarchy1"/>
    <dgm:cxn modelId="{AE6370E9-48E8-4CF1-A5F0-041A7B60F83B}" type="presParOf" srcId="{77B69655-4A04-41D4-AF82-31DCE8E72BBE}" destId="{C5CB782C-3AEA-4119-917C-506894D9C8B1}" srcOrd="0" destOrd="0" presId="urn:microsoft.com/office/officeart/2005/8/layout/hierarchy1"/>
    <dgm:cxn modelId="{AF43D79E-8ECE-476B-9560-EA84906C1985}" type="presParOf" srcId="{77B69655-4A04-41D4-AF82-31DCE8E72BBE}" destId="{7DE171D3-A397-45E0-AED6-A53DB3E18C29}" srcOrd="1" destOrd="0" presId="urn:microsoft.com/office/officeart/2005/8/layout/hierarchy1"/>
    <dgm:cxn modelId="{DC96D128-659B-4839-B9A9-BB77B73198EA}" type="presParOf" srcId="{B692113C-6253-4F82-BFE5-CAFD2146ACA8}" destId="{E0127263-B7AF-49D7-9DFA-2E88B1120BAD}" srcOrd="1" destOrd="0" presId="urn:microsoft.com/office/officeart/2005/8/layout/hierarchy1"/>
    <dgm:cxn modelId="{6A4DAEEE-8AB4-4312-BE5B-B6C5AA1A772A}" type="presParOf" srcId="{BEBA4D62-9662-45FA-8C56-9016E3A66F93}" destId="{8E0AA021-7543-4606-9092-7F4A504E78A7}" srcOrd="2" destOrd="0" presId="urn:microsoft.com/office/officeart/2005/8/layout/hierarchy1"/>
    <dgm:cxn modelId="{D387CBB9-6FB2-4E12-A428-4D950AA24CCD}" type="presParOf" srcId="{8E0AA021-7543-4606-9092-7F4A504E78A7}" destId="{2A4F9438-2D6D-4290-B1B8-BA37157C3E30}" srcOrd="0" destOrd="0" presId="urn:microsoft.com/office/officeart/2005/8/layout/hierarchy1"/>
    <dgm:cxn modelId="{EA28E08D-D94F-428D-B43E-D4C1F3588649}" type="presParOf" srcId="{2A4F9438-2D6D-4290-B1B8-BA37157C3E30}" destId="{E5750EFE-85F4-4528-880C-BF8B152B0F8F}" srcOrd="0" destOrd="0" presId="urn:microsoft.com/office/officeart/2005/8/layout/hierarchy1"/>
    <dgm:cxn modelId="{065E95AA-0E3F-480B-A98D-F0B2E47F0679}" type="presParOf" srcId="{2A4F9438-2D6D-4290-B1B8-BA37157C3E30}" destId="{AB44E968-A2FA-41D5-9494-E63EFBA1EA2E}" srcOrd="1" destOrd="0" presId="urn:microsoft.com/office/officeart/2005/8/layout/hierarchy1"/>
    <dgm:cxn modelId="{B877F78B-03DA-47ED-993B-2BBE98C1D4FA}" type="presParOf" srcId="{8E0AA021-7543-4606-9092-7F4A504E78A7}" destId="{6DF4F557-9179-4FB4-B490-D2D5B48E88C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99D050-147C-47FE-93C0-33B25970CE1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B458A1E-68DD-4EB2-A48B-70B9F113FB0A}">
      <dgm:prSet/>
      <dgm:spPr/>
      <dgm:t>
        <a:bodyPr/>
        <a:lstStyle/>
        <a:p>
          <a:r>
            <a:rPr lang="tr-TR"/>
            <a:t>Bilimsel araştırma doğal olay ve olgular arasındaki ilişkiler sistemini ortaya koyar</a:t>
          </a:r>
          <a:endParaRPr lang="en-US"/>
        </a:p>
      </dgm:t>
    </dgm:pt>
    <dgm:pt modelId="{F58751E0-EA31-49F0-9061-D7810A5CC4B5}" type="parTrans" cxnId="{6AED1EB5-EC6C-4559-8F71-DBAAEF2F93ED}">
      <dgm:prSet/>
      <dgm:spPr/>
      <dgm:t>
        <a:bodyPr/>
        <a:lstStyle/>
        <a:p>
          <a:endParaRPr lang="en-US"/>
        </a:p>
      </dgm:t>
    </dgm:pt>
    <dgm:pt modelId="{0C132A80-13C0-4610-955E-FD96F03DD484}" type="sibTrans" cxnId="{6AED1EB5-EC6C-4559-8F71-DBAAEF2F93ED}">
      <dgm:prSet/>
      <dgm:spPr/>
      <dgm:t>
        <a:bodyPr/>
        <a:lstStyle/>
        <a:p>
          <a:endParaRPr lang="en-US"/>
        </a:p>
      </dgm:t>
    </dgm:pt>
    <dgm:pt modelId="{4F6DA690-DEC2-4DA3-802A-F24901D8578E}">
      <dgm:prSet/>
      <dgm:spPr/>
      <dgm:t>
        <a:bodyPr/>
        <a:lstStyle/>
        <a:p>
          <a:r>
            <a:rPr lang="tr-TR"/>
            <a:t>Bilimsel araştırma bir kurama ya da kuramlara dayalı araştırma ve inceleme sürecidir</a:t>
          </a:r>
          <a:endParaRPr lang="en-US"/>
        </a:p>
      </dgm:t>
    </dgm:pt>
    <dgm:pt modelId="{0D5700B3-C1DF-4705-8FC7-1718695AB5A7}" type="parTrans" cxnId="{CF379345-9EA1-427B-B94B-13106B6AD440}">
      <dgm:prSet/>
      <dgm:spPr/>
      <dgm:t>
        <a:bodyPr/>
        <a:lstStyle/>
        <a:p>
          <a:endParaRPr lang="en-US"/>
        </a:p>
      </dgm:t>
    </dgm:pt>
    <dgm:pt modelId="{85A49F69-F490-42A9-BB41-9DF2FFF31B4B}" type="sibTrans" cxnId="{CF379345-9EA1-427B-B94B-13106B6AD440}">
      <dgm:prSet/>
      <dgm:spPr/>
      <dgm:t>
        <a:bodyPr/>
        <a:lstStyle/>
        <a:p>
          <a:endParaRPr lang="en-US"/>
        </a:p>
      </dgm:t>
    </dgm:pt>
    <dgm:pt modelId="{430591B2-095A-4FF0-BAD6-92CC9EDC9CD4}">
      <dgm:prSet/>
      <dgm:spPr/>
      <dgm:t>
        <a:bodyPr/>
        <a:lstStyle/>
        <a:p>
          <a:r>
            <a:rPr lang="tr-TR"/>
            <a:t>Bilimsel araştırma eleştiriye ve kendi kendine yenilemeye açıktır</a:t>
          </a:r>
          <a:endParaRPr lang="en-US"/>
        </a:p>
      </dgm:t>
    </dgm:pt>
    <dgm:pt modelId="{4BB83406-0CC1-45F6-BF2A-1D1FD6C738E0}" type="parTrans" cxnId="{BD4AF782-2D5F-4C5F-BA59-9CFC5C66A64D}">
      <dgm:prSet/>
      <dgm:spPr/>
      <dgm:t>
        <a:bodyPr/>
        <a:lstStyle/>
        <a:p>
          <a:endParaRPr lang="en-US"/>
        </a:p>
      </dgm:t>
    </dgm:pt>
    <dgm:pt modelId="{3A34DFF8-7E41-4631-AD2F-FEEA002C126E}" type="sibTrans" cxnId="{BD4AF782-2D5F-4C5F-BA59-9CFC5C66A64D}">
      <dgm:prSet/>
      <dgm:spPr/>
      <dgm:t>
        <a:bodyPr/>
        <a:lstStyle/>
        <a:p>
          <a:endParaRPr lang="en-US"/>
        </a:p>
      </dgm:t>
    </dgm:pt>
    <dgm:pt modelId="{DE1F278A-FBB9-4B93-93A6-18E6022A0657}">
      <dgm:prSet/>
      <dgm:spPr/>
      <dgm:t>
        <a:bodyPr/>
        <a:lstStyle/>
        <a:p>
          <a:r>
            <a:rPr lang="tr-TR"/>
            <a:t>Bilimsel araştırma, araştırmada ele alınan değişkenlerin ölçülebilir ve gözlenebilir olmasından dolayı tekrarlanabilir</a:t>
          </a:r>
          <a:endParaRPr lang="en-US"/>
        </a:p>
      </dgm:t>
    </dgm:pt>
    <dgm:pt modelId="{1790FD8A-3E29-4F8B-920A-5CC88A15546D}" type="parTrans" cxnId="{67DE5F58-CAF6-4081-ADF3-E7981E455380}">
      <dgm:prSet/>
      <dgm:spPr/>
      <dgm:t>
        <a:bodyPr/>
        <a:lstStyle/>
        <a:p>
          <a:endParaRPr lang="en-US"/>
        </a:p>
      </dgm:t>
    </dgm:pt>
    <dgm:pt modelId="{52B08F68-C86A-4A22-AC88-F6E7A907FD9F}" type="sibTrans" cxnId="{67DE5F58-CAF6-4081-ADF3-E7981E455380}">
      <dgm:prSet/>
      <dgm:spPr/>
      <dgm:t>
        <a:bodyPr/>
        <a:lstStyle/>
        <a:p>
          <a:endParaRPr lang="en-US"/>
        </a:p>
      </dgm:t>
    </dgm:pt>
    <dgm:pt modelId="{E0E44EF4-9B81-46F1-890D-F6615590165F}">
      <dgm:prSet/>
      <dgm:spPr/>
      <dgm:t>
        <a:bodyPr/>
        <a:lstStyle/>
        <a:p>
          <a:r>
            <a:rPr lang="tr-TR"/>
            <a:t>Bilimsel araştırma belirli aşamalardan oluşan sistematik bir süreçtir</a:t>
          </a:r>
          <a:endParaRPr lang="en-US"/>
        </a:p>
      </dgm:t>
    </dgm:pt>
    <dgm:pt modelId="{C2D5CB1F-5284-4271-8772-07709C663BBA}" type="parTrans" cxnId="{8C778425-A463-4035-854D-7617F38890FF}">
      <dgm:prSet/>
      <dgm:spPr/>
      <dgm:t>
        <a:bodyPr/>
        <a:lstStyle/>
        <a:p>
          <a:endParaRPr lang="en-US"/>
        </a:p>
      </dgm:t>
    </dgm:pt>
    <dgm:pt modelId="{B377D348-F3C9-45AB-A2EB-C4645057C535}" type="sibTrans" cxnId="{8C778425-A463-4035-854D-7617F38890FF}">
      <dgm:prSet/>
      <dgm:spPr/>
      <dgm:t>
        <a:bodyPr/>
        <a:lstStyle/>
        <a:p>
          <a:endParaRPr lang="en-US"/>
        </a:p>
      </dgm:t>
    </dgm:pt>
    <dgm:pt modelId="{504D14DD-87E4-4765-B962-BBDB91435545}" type="pres">
      <dgm:prSet presAssocID="{8999D050-147C-47FE-93C0-33B25970CE1D}" presName="root" presStyleCnt="0">
        <dgm:presLayoutVars>
          <dgm:dir/>
          <dgm:resizeHandles val="exact"/>
        </dgm:presLayoutVars>
      </dgm:prSet>
      <dgm:spPr/>
    </dgm:pt>
    <dgm:pt modelId="{62D53183-A4A3-4D78-9B4F-51F8FC63ED37}" type="pres">
      <dgm:prSet presAssocID="{9B458A1E-68DD-4EB2-A48B-70B9F113FB0A}" presName="compNode" presStyleCnt="0"/>
      <dgm:spPr/>
    </dgm:pt>
    <dgm:pt modelId="{2055DA90-C112-46F7-8900-B8295E49FD5A}" type="pres">
      <dgm:prSet presAssocID="{9B458A1E-68DD-4EB2-A48B-70B9F113FB0A}" presName="bgRect" presStyleLbl="bgShp" presStyleIdx="0" presStyleCnt="5"/>
      <dgm:spPr/>
    </dgm:pt>
    <dgm:pt modelId="{20915A80-3315-4D9E-93EA-83D077E60A0C}" type="pres">
      <dgm:prSet presAssocID="{9B458A1E-68DD-4EB2-A48B-70B9F113FB0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nboarding"/>
        </a:ext>
      </dgm:extLst>
    </dgm:pt>
    <dgm:pt modelId="{9AA7186F-F432-45ED-8AD2-CF2F57D66EE0}" type="pres">
      <dgm:prSet presAssocID="{9B458A1E-68DD-4EB2-A48B-70B9F113FB0A}" presName="spaceRect" presStyleCnt="0"/>
      <dgm:spPr/>
    </dgm:pt>
    <dgm:pt modelId="{2FBBBE4C-2562-4BD5-9DA0-4BB5B3A73DED}" type="pres">
      <dgm:prSet presAssocID="{9B458A1E-68DD-4EB2-A48B-70B9F113FB0A}" presName="parTx" presStyleLbl="revTx" presStyleIdx="0" presStyleCnt="5">
        <dgm:presLayoutVars>
          <dgm:chMax val="0"/>
          <dgm:chPref val="0"/>
        </dgm:presLayoutVars>
      </dgm:prSet>
      <dgm:spPr/>
    </dgm:pt>
    <dgm:pt modelId="{94EF7C00-2615-43BC-AFA0-5C2998F52C7E}" type="pres">
      <dgm:prSet presAssocID="{0C132A80-13C0-4610-955E-FD96F03DD484}" presName="sibTrans" presStyleCnt="0"/>
      <dgm:spPr/>
    </dgm:pt>
    <dgm:pt modelId="{7CC4EB2C-6807-41F9-A95D-B92BC44A75D5}" type="pres">
      <dgm:prSet presAssocID="{4F6DA690-DEC2-4DA3-802A-F24901D8578E}" presName="compNode" presStyleCnt="0"/>
      <dgm:spPr/>
    </dgm:pt>
    <dgm:pt modelId="{55204275-B78D-4293-BA29-3D6B953092F6}" type="pres">
      <dgm:prSet presAssocID="{4F6DA690-DEC2-4DA3-802A-F24901D8578E}" presName="bgRect" presStyleLbl="bgShp" presStyleIdx="1" presStyleCnt="5"/>
      <dgm:spPr/>
    </dgm:pt>
    <dgm:pt modelId="{AAF9751C-B340-4083-BBCB-84CB85B3E989}" type="pres">
      <dgm:prSet presAssocID="{4F6DA690-DEC2-4DA3-802A-F24901D8578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Plan"/>
        </a:ext>
      </dgm:extLst>
    </dgm:pt>
    <dgm:pt modelId="{D47A9C93-0725-4FE4-AD9D-FC3DA86F7EB3}" type="pres">
      <dgm:prSet presAssocID="{4F6DA690-DEC2-4DA3-802A-F24901D8578E}" presName="spaceRect" presStyleCnt="0"/>
      <dgm:spPr/>
    </dgm:pt>
    <dgm:pt modelId="{48424668-3867-4291-AC83-5EDC0493F309}" type="pres">
      <dgm:prSet presAssocID="{4F6DA690-DEC2-4DA3-802A-F24901D8578E}" presName="parTx" presStyleLbl="revTx" presStyleIdx="1" presStyleCnt="5">
        <dgm:presLayoutVars>
          <dgm:chMax val="0"/>
          <dgm:chPref val="0"/>
        </dgm:presLayoutVars>
      </dgm:prSet>
      <dgm:spPr/>
    </dgm:pt>
    <dgm:pt modelId="{8745203E-5934-4B74-ABF0-C72045DB267D}" type="pres">
      <dgm:prSet presAssocID="{85A49F69-F490-42A9-BB41-9DF2FFF31B4B}" presName="sibTrans" presStyleCnt="0"/>
      <dgm:spPr/>
    </dgm:pt>
    <dgm:pt modelId="{54245A0D-A213-495F-95CA-51245504D825}" type="pres">
      <dgm:prSet presAssocID="{430591B2-095A-4FF0-BAD6-92CC9EDC9CD4}" presName="compNode" presStyleCnt="0"/>
      <dgm:spPr/>
    </dgm:pt>
    <dgm:pt modelId="{379D27CA-C09E-4784-83D4-E4A61891432A}" type="pres">
      <dgm:prSet presAssocID="{430591B2-095A-4FF0-BAD6-92CC9EDC9CD4}" presName="bgRect" presStyleLbl="bgShp" presStyleIdx="2" presStyleCnt="5"/>
      <dgm:spPr/>
    </dgm:pt>
    <dgm:pt modelId="{793F3543-1F28-45A3-85FC-BBB4064A9265}" type="pres">
      <dgm:prSet presAssocID="{430591B2-095A-4FF0-BAD6-92CC9EDC9CD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story"/>
        </a:ext>
      </dgm:extLst>
    </dgm:pt>
    <dgm:pt modelId="{5AF1AD0A-8F51-44FA-80D7-EB3141160BAF}" type="pres">
      <dgm:prSet presAssocID="{430591B2-095A-4FF0-BAD6-92CC9EDC9CD4}" presName="spaceRect" presStyleCnt="0"/>
      <dgm:spPr/>
    </dgm:pt>
    <dgm:pt modelId="{A08ED03C-B705-489A-B4FA-88C6A17751C9}" type="pres">
      <dgm:prSet presAssocID="{430591B2-095A-4FF0-BAD6-92CC9EDC9CD4}" presName="parTx" presStyleLbl="revTx" presStyleIdx="2" presStyleCnt="5">
        <dgm:presLayoutVars>
          <dgm:chMax val="0"/>
          <dgm:chPref val="0"/>
        </dgm:presLayoutVars>
      </dgm:prSet>
      <dgm:spPr/>
    </dgm:pt>
    <dgm:pt modelId="{244288D6-703A-4245-991A-AEBFEA5EFD2D}" type="pres">
      <dgm:prSet presAssocID="{3A34DFF8-7E41-4631-AD2F-FEEA002C126E}" presName="sibTrans" presStyleCnt="0"/>
      <dgm:spPr/>
    </dgm:pt>
    <dgm:pt modelId="{D60F68B8-6133-47AC-AEDE-144BBC85A1E5}" type="pres">
      <dgm:prSet presAssocID="{DE1F278A-FBB9-4B93-93A6-18E6022A0657}" presName="compNode" presStyleCnt="0"/>
      <dgm:spPr/>
    </dgm:pt>
    <dgm:pt modelId="{02DAF5F0-BE3E-4F5F-AB77-7794D5CC72CC}" type="pres">
      <dgm:prSet presAssocID="{DE1F278A-FBB9-4B93-93A6-18E6022A0657}" presName="bgRect" presStyleLbl="bgShp" presStyleIdx="3" presStyleCnt="5"/>
      <dgm:spPr/>
    </dgm:pt>
    <dgm:pt modelId="{A313C1CB-A3E2-421D-BE11-D3C36624357E}" type="pres">
      <dgm:prSet presAssocID="{DE1F278A-FBB9-4B93-93A6-18E6022A065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39DC4384-F956-4411-8B05-AADAD3B89962}" type="pres">
      <dgm:prSet presAssocID="{DE1F278A-FBB9-4B93-93A6-18E6022A0657}" presName="spaceRect" presStyleCnt="0"/>
      <dgm:spPr/>
    </dgm:pt>
    <dgm:pt modelId="{224CAC3C-4838-4FB5-9A00-6C418B104263}" type="pres">
      <dgm:prSet presAssocID="{DE1F278A-FBB9-4B93-93A6-18E6022A0657}" presName="parTx" presStyleLbl="revTx" presStyleIdx="3" presStyleCnt="5">
        <dgm:presLayoutVars>
          <dgm:chMax val="0"/>
          <dgm:chPref val="0"/>
        </dgm:presLayoutVars>
      </dgm:prSet>
      <dgm:spPr/>
    </dgm:pt>
    <dgm:pt modelId="{6FFB0DD3-ED40-4ACD-BB89-67D6B61EA154}" type="pres">
      <dgm:prSet presAssocID="{52B08F68-C86A-4A22-AC88-F6E7A907FD9F}" presName="sibTrans" presStyleCnt="0"/>
      <dgm:spPr/>
    </dgm:pt>
    <dgm:pt modelId="{EF2F0072-B5BF-42F2-A173-401290A194D1}" type="pres">
      <dgm:prSet presAssocID="{E0E44EF4-9B81-46F1-890D-F6615590165F}" presName="compNode" presStyleCnt="0"/>
      <dgm:spPr/>
    </dgm:pt>
    <dgm:pt modelId="{0CFF20AC-199E-41F5-99A5-DF77F1753A2D}" type="pres">
      <dgm:prSet presAssocID="{E0E44EF4-9B81-46F1-890D-F6615590165F}" presName="bgRect" presStyleLbl="bgShp" presStyleIdx="4" presStyleCnt="5"/>
      <dgm:spPr/>
    </dgm:pt>
    <dgm:pt modelId="{85B46732-2EA7-47C0-B182-BD26A5127F68}" type="pres">
      <dgm:prSet presAssocID="{E0E44EF4-9B81-46F1-890D-F6615590165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bric Report Library"/>
        </a:ext>
      </dgm:extLst>
    </dgm:pt>
    <dgm:pt modelId="{E158B84D-3D4E-4474-B539-9EB8ECBD908C}" type="pres">
      <dgm:prSet presAssocID="{E0E44EF4-9B81-46F1-890D-F6615590165F}" presName="spaceRect" presStyleCnt="0"/>
      <dgm:spPr/>
    </dgm:pt>
    <dgm:pt modelId="{DC4A4CE1-8E27-4F15-9E8F-660A41055742}" type="pres">
      <dgm:prSet presAssocID="{E0E44EF4-9B81-46F1-890D-F6615590165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8C778425-A463-4035-854D-7617F38890FF}" srcId="{8999D050-147C-47FE-93C0-33B25970CE1D}" destId="{E0E44EF4-9B81-46F1-890D-F6615590165F}" srcOrd="4" destOrd="0" parTransId="{C2D5CB1F-5284-4271-8772-07709C663BBA}" sibTransId="{B377D348-F3C9-45AB-A2EB-C4645057C535}"/>
    <dgm:cxn modelId="{CF379345-9EA1-427B-B94B-13106B6AD440}" srcId="{8999D050-147C-47FE-93C0-33B25970CE1D}" destId="{4F6DA690-DEC2-4DA3-802A-F24901D8578E}" srcOrd="1" destOrd="0" parTransId="{0D5700B3-C1DF-4705-8FC7-1718695AB5A7}" sibTransId="{85A49F69-F490-42A9-BB41-9DF2FFF31B4B}"/>
    <dgm:cxn modelId="{C7C24552-98F7-451C-8729-7C77CC94737C}" type="presOf" srcId="{430591B2-095A-4FF0-BAD6-92CC9EDC9CD4}" destId="{A08ED03C-B705-489A-B4FA-88C6A17751C9}" srcOrd="0" destOrd="0" presId="urn:microsoft.com/office/officeart/2018/2/layout/IconVerticalSolidList"/>
    <dgm:cxn modelId="{67DE5F58-CAF6-4081-ADF3-E7981E455380}" srcId="{8999D050-147C-47FE-93C0-33B25970CE1D}" destId="{DE1F278A-FBB9-4B93-93A6-18E6022A0657}" srcOrd="3" destOrd="0" parTransId="{1790FD8A-3E29-4F8B-920A-5CC88A15546D}" sibTransId="{52B08F68-C86A-4A22-AC88-F6E7A907FD9F}"/>
    <dgm:cxn modelId="{BD4AF782-2D5F-4C5F-BA59-9CFC5C66A64D}" srcId="{8999D050-147C-47FE-93C0-33B25970CE1D}" destId="{430591B2-095A-4FF0-BAD6-92CC9EDC9CD4}" srcOrd="2" destOrd="0" parTransId="{4BB83406-0CC1-45F6-BF2A-1D1FD6C738E0}" sibTransId="{3A34DFF8-7E41-4631-AD2F-FEEA002C126E}"/>
    <dgm:cxn modelId="{6AED1EB5-EC6C-4559-8F71-DBAAEF2F93ED}" srcId="{8999D050-147C-47FE-93C0-33B25970CE1D}" destId="{9B458A1E-68DD-4EB2-A48B-70B9F113FB0A}" srcOrd="0" destOrd="0" parTransId="{F58751E0-EA31-49F0-9061-D7810A5CC4B5}" sibTransId="{0C132A80-13C0-4610-955E-FD96F03DD484}"/>
    <dgm:cxn modelId="{0A83E2CA-C419-418A-B11F-E599636DEB8A}" type="presOf" srcId="{DE1F278A-FBB9-4B93-93A6-18E6022A0657}" destId="{224CAC3C-4838-4FB5-9A00-6C418B104263}" srcOrd="0" destOrd="0" presId="urn:microsoft.com/office/officeart/2018/2/layout/IconVerticalSolidList"/>
    <dgm:cxn modelId="{ADBB4AD0-3852-4508-A284-9CCE4F9459C1}" type="presOf" srcId="{4F6DA690-DEC2-4DA3-802A-F24901D8578E}" destId="{48424668-3867-4291-AC83-5EDC0493F309}" srcOrd="0" destOrd="0" presId="urn:microsoft.com/office/officeart/2018/2/layout/IconVerticalSolidList"/>
    <dgm:cxn modelId="{AEF36AE2-96C0-40B2-B49A-7339FEE2E6CB}" type="presOf" srcId="{8999D050-147C-47FE-93C0-33B25970CE1D}" destId="{504D14DD-87E4-4765-B962-BBDB91435545}" srcOrd="0" destOrd="0" presId="urn:microsoft.com/office/officeart/2018/2/layout/IconVerticalSolidList"/>
    <dgm:cxn modelId="{3039F8ED-CF6D-4363-8AB1-69F7BFC2DB06}" type="presOf" srcId="{E0E44EF4-9B81-46F1-890D-F6615590165F}" destId="{DC4A4CE1-8E27-4F15-9E8F-660A41055742}" srcOrd="0" destOrd="0" presId="urn:microsoft.com/office/officeart/2018/2/layout/IconVerticalSolidList"/>
    <dgm:cxn modelId="{D5D82FFC-B779-4CF1-8CAC-AB0CFC5C66B7}" type="presOf" srcId="{9B458A1E-68DD-4EB2-A48B-70B9F113FB0A}" destId="{2FBBBE4C-2562-4BD5-9DA0-4BB5B3A73DED}" srcOrd="0" destOrd="0" presId="urn:microsoft.com/office/officeart/2018/2/layout/IconVerticalSolidList"/>
    <dgm:cxn modelId="{AE19AB1A-AABF-4C2D-8C94-3E7E4F4737D9}" type="presParOf" srcId="{504D14DD-87E4-4765-B962-BBDB91435545}" destId="{62D53183-A4A3-4D78-9B4F-51F8FC63ED37}" srcOrd="0" destOrd="0" presId="urn:microsoft.com/office/officeart/2018/2/layout/IconVerticalSolidList"/>
    <dgm:cxn modelId="{9EBDE1A6-D0C7-4562-8E9F-35D9A7FEA763}" type="presParOf" srcId="{62D53183-A4A3-4D78-9B4F-51F8FC63ED37}" destId="{2055DA90-C112-46F7-8900-B8295E49FD5A}" srcOrd="0" destOrd="0" presId="urn:microsoft.com/office/officeart/2018/2/layout/IconVerticalSolidList"/>
    <dgm:cxn modelId="{5D3CCBFD-839B-41A7-B7B6-73CB758CDCB0}" type="presParOf" srcId="{62D53183-A4A3-4D78-9B4F-51F8FC63ED37}" destId="{20915A80-3315-4D9E-93EA-83D077E60A0C}" srcOrd="1" destOrd="0" presId="urn:microsoft.com/office/officeart/2018/2/layout/IconVerticalSolidList"/>
    <dgm:cxn modelId="{7AADB190-5932-4BF1-9ED4-8314F1488CB8}" type="presParOf" srcId="{62D53183-A4A3-4D78-9B4F-51F8FC63ED37}" destId="{9AA7186F-F432-45ED-8AD2-CF2F57D66EE0}" srcOrd="2" destOrd="0" presId="urn:microsoft.com/office/officeart/2018/2/layout/IconVerticalSolidList"/>
    <dgm:cxn modelId="{361E5A5D-58EE-4C1A-B9B1-D9132220C07B}" type="presParOf" srcId="{62D53183-A4A3-4D78-9B4F-51F8FC63ED37}" destId="{2FBBBE4C-2562-4BD5-9DA0-4BB5B3A73DED}" srcOrd="3" destOrd="0" presId="urn:microsoft.com/office/officeart/2018/2/layout/IconVerticalSolidList"/>
    <dgm:cxn modelId="{B97A4D27-A936-4BF7-82E8-D1479D223DBA}" type="presParOf" srcId="{504D14DD-87E4-4765-B962-BBDB91435545}" destId="{94EF7C00-2615-43BC-AFA0-5C2998F52C7E}" srcOrd="1" destOrd="0" presId="urn:microsoft.com/office/officeart/2018/2/layout/IconVerticalSolidList"/>
    <dgm:cxn modelId="{48081549-EAEC-4086-BE88-2CF8A3B8C4A3}" type="presParOf" srcId="{504D14DD-87E4-4765-B962-BBDB91435545}" destId="{7CC4EB2C-6807-41F9-A95D-B92BC44A75D5}" srcOrd="2" destOrd="0" presId="urn:microsoft.com/office/officeart/2018/2/layout/IconVerticalSolidList"/>
    <dgm:cxn modelId="{EA235F3C-EC47-49F1-8B8B-8FDDD1833F65}" type="presParOf" srcId="{7CC4EB2C-6807-41F9-A95D-B92BC44A75D5}" destId="{55204275-B78D-4293-BA29-3D6B953092F6}" srcOrd="0" destOrd="0" presId="urn:microsoft.com/office/officeart/2018/2/layout/IconVerticalSolidList"/>
    <dgm:cxn modelId="{A22714F3-DD22-4BA4-8645-76F05230C1D8}" type="presParOf" srcId="{7CC4EB2C-6807-41F9-A95D-B92BC44A75D5}" destId="{AAF9751C-B340-4083-BBCB-84CB85B3E989}" srcOrd="1" destOrd="0" presId="urn:microsoft.com/office/officeart/2018/2/layout/IconVerticalSolidList"/>
    <dgm:cxn modelId="{A70B3D37-6304-47C6-A823-B1C3BE63FB71}" type="presParOf" srcId="{7CC4EB2C-6807-41F9-A95D-B92BC44A75D5}" destId="{D47A9C93-0725-4FE4-AD9D-FC3DA86F7EB3}" srcOrd="2" destOrd="0" presId="urn:microsoft.com/office/officeart/2018/2/layout/IconVerticalSolidList"/>
    <dgm:cxn modelId="{BA80D240-0F95-454D-9E77-EBDAA32BDD0C}" type="presParOf" srcId="{7CC4EB2C-6807-41F9-A95D-B92BC44A75D5}" destId="{48424668-3867-4291-AC83-5EDC0493F309}" srcOrd="3" destOrd="0" presId="urn:microsoft.com/office/officeart/2018/2/layout/IconVerticalSolidList"/>
    <dgm:cxn modelId="{FDE94F58-22CC-4876-93CE-45FD0D7B46A0}" type="presParOf" srcId="{504D14DD-87E4-4765-B962-BBDB91435545}" destId="{8745203E-5934-4B74-ABF0-C72045DB267D}" srcOrd="3" destOrd="0" presId="urn:microsoft.com/office/officeart/2018/2/layout/IconVerticalSolidList"/>
    <dgm:cxn modelId="{DB8E324B-88D7-4800-B0BF-82B2C2A5C3E7}" type="presParOf" srcId="{504D14DD-87E4-4765-B962-BBDB91435545}" destId="{54245A0D-A213-495F-95CA-51245504D825}" srcOrd="4" destOrd="0" presId="urn:microsoft.com/office/officeart/2018/2/layout/IconVerticalSolidList"/>
    <dgm:cxn modelId="{A322071D-9B36-4E6B-A85C-2A475F5D0C17}" type="presParOf" srcId="{54245A0D-A213-495F-95CA-51245504D825}" destId="{379D27CA-C09E-4784-83D4-E4A61891432A}" srcOrd="0" destOrd="0" presId="urn:microsoft.com/office/officeart/2018/2/layout/IconVerticalSolidList"/>
    <dgm:cxn modelId="{08E29C2C-31BB-4E03-8087-B6D5DC265118}" type="presParOf" srcId="{54245A0D-A213-495F-95CA-51245504D825}" destId="{793F3543-1F28-45A3-85FC-BBB4064A9265}" srcOrd="1" destOrd="0" presId="urn:microsoft.com/office/officeart/2018/2/layout/IconVerticalSolidList"/>
    <dgm:cxn modelId="{0DE2367E-D553-40AA-884A-70CDD141FACA}" type="presParOf" srcId="{54245A0D-A213-495F-95CA-51245504D825}" destId="{5AF1AD0A-8F51-44FA-80D7-EB3141160BAF}" srcOrd="2" destOrd="0" presId="urn:microsoft.com/office/officeart/2018/2/layout/IconVerticalSolidList"/>
    <dgm:cxn modelId="{6EDBFBC9-BD8A-4A86-BF8A-B8557F3E9427}" type="presParOf" srcId="{54245A0D-A213-495F-95CA-51245504D825}" destId="{A08ED03C-B705-489A-B4FA-88C6A17751C9}" srcOrd="3" destOrd="0" presId="urn:microsoft.com/office/officeart/2018/2/layout/IconVerticalSolidList"/>
    <dgm:cxn modelId="{EC4CCD19-C7E6-46C1-935D-75C8C5C96B09}" type="presParOf" srcId="{504D14DD-87E4-4765-B962-BBDB91435545}" destId="{244288D6-703A-4245-991A-AEBFEA5EFD2D}" srcOrd="5" destOrd="0" presId="urn:microsoft.com/office/officeart/2018/2/layout/IconVerticalSolidList"/>
    <dgm:cxn modelId="{12F6A357-7C35-4143-9B51-EB5FE00DC612}" type="presParOf" srcId="{504D14DD-87E4-4765-B962-BBDB91435545}" destId="{D60F68B8-6133-47AC-AEDE-144BBC85A1E5}" srcOrd="6" destOrd="0" presId="urn:microsoft.com/office/officeart/2018/2/layout/IconVerticalSolidList"/>
    <dgm:cxn modelId="{7FBC522E-8838-425C-AEC3-84E1C6C80152}" type="presParOf" srcId="{D60F68B8-6133-47AC-AEDE-144BBC85A1E5}" destId="{02DAF5F0-BE3E-4F5F-AB77-7794D5CC72CC}" srcOrd="0" destOrd="0" presId="urn:microsoft.com/office/officeart/2018/2/layout/IconVerticalSolidList"/>
    <dgm:cxn modelId="{F34A25E1-14A8-40F5-9B93-56ABBF7E08BA}" type="presParOf" srcId="{D60F68B8-6133-47AC-AEDE-144BBC85A1E5}" destId="{A313C1CB-A3E2-421D-BE11-D3C36624357E}" srcOrd="1" destOrd="0" presId="urn:microsoft.com/office/officeart/2018/2/layout/IconVerticalSolidList"/>
    <dgm:cxn modelId="{D2926079-E58E-4695-AD3B-2144494F462F}" type="presParOf" srcId="{D60F68B8-6133-47AC-AEDE-144BBC85A1E5}" destId="{39DC4384-F956-4411-8B05-AADAD3B89962}" srcOrd="2" destOrd="0" presId="urn:microsoft.com/office/officeart/2018/2/layout/IconVerticalSolidList"/>
    <dgm:cxn modelId="{5F2D960F-13E1-4435-9E81-DFCAA3271451}" type="presParOf" srcId="{D60F68B8-6133-47AC-AEDE-144BBC85A1E5}" destId="{224CAC3C-4838-4FB5-9A00-6C418B104263}" srcOrd="3" destOrd="0" presId="urn:microsoft.com/office/officeart/2018/2/layout/IconVerticalSolidList"/>
    <dgm:cxn modelId="{37271502-6BCA-4EDF-B4BA-EBBB81F119DF}" type="presParOf" srcId="{504D14DD-87E4-4765-B962-BBDB91435545}" destId="{6FFB0DD3-ED40-4ACD-BB89-67D6B61EA154}" srcOrd="7" destOrd="0" presId="urn:microsoft.com/office/officeart/2018/2/layout/IconVerticalSolidList"/>
    <dgm:cxn modelId="{14AD1C10-14F8-41DC-AD07-CA5D054DE9DB}" type="presParOf" srcId="{504D14DD-87E4-4765-B962-BBDB91435545}" destId="{EF2F0072-B5BF-42F2-A173-401290A194D1}" srcOrd="8" destOrd="0" presId="urn:microsoft.com/office/officeart/2018/2/layout/IconVerticalSolidList"/>
    <dgm:cxn modelId="{AC068C62-713D-4257-8376-965C5C42A215}" type="presParOf" srcId="{EF2F0072-B5BF-42F2-A173-401290A194D1}" destId="{0CFF20AC-199E-41F5-99A5-DF77F1753A2D}" srcOrd="0" destOrd="0" presId="urn:microsoft.com/office/officeart/2018/2/layout/IconVerticalSolidList"/>
    <dgm:cxn modelId="{4D442C4E-698C-4509-B3F5-2A487F705EF8}" type="presParOf" srcId="{EF2F0072-B5BF-42F2-A173-401290A194D1}" destId="{85B46732-2EA7-47C0-B182-BD26A5127F68}" srcOrd="1" destOrd="0" presId="urn:microsoft.com/office/officeart/2018/2/layout/IconVerticalSolidList"/>
    <dgm:cxn modelId="{EAC35E4E-E3D4-48EC-A753-3CD9FE2F663C}" type="presParOf" srcId="{EF2F0072-B5BF-42F2-A173-401290A194D1}" destId="{E158B84D-3D4E-4474-B539-9EB8ECBD908C}" srcOrd="2" destOrd="0" presId="urn:microsoft.com/office/officeart/2018/2/layout/IconVerticalSolidList"/>
    <dgm:cxn modelId="{8F308D26-3D3C-4797-8173-00CCDA96E26B}" type="presParOf" srcId="{EF2F0072-B5BF-42F2-A173-401290A194D1}" destId="{DC4A4CE1-8E27-4F15-9E8F-660A4105574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FCF2E1-664C-4674-908F-E38901DB818B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079D3F5-663C-46B8-99AC-6379D718CD38}">
      <dgm:prSet/>
      <dgm:spPr/>
      <dgm:t>
        <a:bodyPr/>
        <a:lstStyle/>
        <a:p>
          <a:r>
            <a:rPr lang="tr-TR"/>
            <a:t>Görgül, Ampirik gözleme dayalı</a:t>
          </a:r>
          <a:endParaRPr lang="en-US"/>
        </a:p>
      </dgm:t>
    </dgm:pt>
    <dgm:pt modelId="{A33B7FA1-7575-4099-B0A2-FDD7CC8ADDAF}" type="parTrans" cxnId="{2340929D-2F87-4911-9A0D-F2A934E566B8}">
      <dgm:prSet/>
      <dgm:spPr/>
      <dgm:t>
        <a:bodyPr/>
        <a:lstStyle/>
        <a:p>
          <a:endParaRPr lang="en-US"/>
        </a:p>
      </dgm:t>
    </dgm:pt>
    <dgm:pt modelId="{FA51594E-9609-41FD-A402-A45E71307471}" type="sibTrans" cxnId="{2340929D-2F87-4911-9A0D-F2A934E566B8}">
      <dgm:prSet/>
      <dgm:spPr/>
      <dgm:t>
        <a:bodyPr/>
        <a:lstStyle/>
        <a:p>
          <a:endParaRPr lang="en-US"/>
        </a:p>
      </dgm:t>
    </dgm:pt>
    <dgm:pt modelId="{09015867-39FC-4084-81B6-A8D6D6F12118}">
      <dgm:prSet/>
      <dgm:spPr/>
      <dgm:t>
        <a:bodyPr/>
        <a:lstStyle/>
        <a:p>
          <a:r>
            <a:rPr lang="tr-TR"/>
            <a:t>Anket, gözlem, görüşme gibi araçlarla veri toplayan çalışmalar</a:t>
          </a:r>
          <a:endParaRPr lang="en-US"/>
        </a:p>
      </dgm:t>
    </dgm:pt>
    <dgm:pt modelId="{9CC1B11E-46AB-498E-9819-E76639E0F44C}" type="parTrans" cxnId="{5BBBDA64-62D4-4C7B-A12E-5F7123121509}">
      <dgm:prSet/>
      <dgm:spPr/>
      <dgm:t>
        <a:bodyPr/>
        <a:lstStyle/>
        <a:p>
          <a:endParaRPr lang="en-US"/>
        </a:p>
      </dgm:t>
    </dgm:pt>
    <dgm:pt modelId="{35E28BC0-42B4-4D14-9D1C-664B61AEF52A}" type="sibTrans" cxnId="{5BBBDA64-62D4-4C7B-A12E-5F7123121509}">
      <dgm:prSet/>
      <dgm:spPr/>
      <dgm:t>
        <a:bodyPr/>
        <a:lstStyle/>
        <a:p>
          <a:endParaRPr lang="en-US"/>
        </a:p>
      </dgm:t>
    </dgm:pt>
    <dgm:pt modelId="{0317BB11-3FF0-4834-95C3-A87334499160}">
      <dgm:prSet/>
      <dgm:spPr/>
      <dgm:t>
        <a:bodyPr/>
        <a:lstStyle/>
        <a:p>
          <a:r>
            <a:rPr lang="tr-TR"/>
            <a:t>Belgesel dokümanlara dayalı</a:t>
          </a:r>
          <a:endParaRPr lang="en-US"/>
        </a:p>
      </dgm:t>
    </dgm:pt>
    <dgm:pt modelId="{B19DBDFE-4D01-4D8F-B870-B868CE0424F2}" type="parTrans" cxnId="{6DB9BD47-3BA5-49EA-AF9C-5FBAA3C163C2}">
      <dgm:prSet/>
      <dgm:spPr/>
      <dgm:t>
        <a:bodyPr/>
        <a:lstStyle/>
        <a:p>
          <a:endParaRPr lang="en-US"/>
        </a:p>
      </dgm:t>
    </dgm:pt>
    <dgm:pt modelId="{88C5CEDE-5424-4032-92C4-F1F7BB34DB65}" type="sibTrans" cxnId="{6DB9BD47-3BA5-49EA-AF9C-5FBAA3C163C2}">
      <dgm:prSet/>
      <dgm:spPr/>
      <dgm:t>
        <a:bodyPr/>
        <a:lstStyle/>
        <a:p>
          <a:endParaRPr lang="en-US"/>
        </a:p>
      </dgm:t>
    </dgm:pt>
    <dgm:pt modelId="{5F63F07D-049A-43A1-90D8-1FB87A5A6397}">
      <dgm:prSet/>
      <dgm:spPr/>
      <dgm:t>
        <a:bodyPr/>
        <a:lstStyle/>
        <a:p>
          <a:r>
            <a:rPr lang="tr-TR"/>
            <a:t>Programlar, yönetmelikler, kitaplar, gazeteler, raporlar gibi çeşitli yazılı ya da elektronik ortamda kayıtlı olan bireylerin analizine dayalı yürütülen çalışmalardır</a:t>
          </a:r>
          <a:endParaRPr lang="en-US"/>
        </a:p>
      </dgm:t>
    </dgm:pt>
    <dgm:pt modelId="{5DFD9838-BFEB-4509-B8B8-7C6C31F68128}" type="parTrans" cxnId="{7967B7D0-7BEC-4F4A-8565-A0C1BD92AB6C}">
      <dgm:prSet/>
      <dgm:spPr/>
      <dgm:t>
        <a:bodyPr/>
        <a:lstStyle/>
        <a:p>
          <a:endParaRPr lang="en-US"/>
        </a:p>
      </dgm:t>
    </dgm:pt>
    <dgm:pt modelId="{50EE16B9-69C2-4369-B070-491FE6092D8D}" type="sibTrans" cxnId="{7967B7D0-7BEC-4F4A-8565-A0C1BD92AB6C}">
      <dgm:prSet/>
      <dgm:spPr/>
      <dgm:t>
        <a:bodyPr/>
        <a:lstStyle/>
        <a:p>
          <a:endParaRPr lang="en-US"/>
        </a:p>
      </dgm:t>
    </dgm:pt>
    <dgm:pt modelId="{F0050BB2-FEC2-4CC4-8B48-8CF358FFB84C}" type="pres">
      <dgm:prSet presAssocID="{92FCF2E1-664C-4674-908F-E38901DB818B}" presName="diagram" presStyleCnt="0">
        <dgm:presLayoutVars>
          <dgm:dir/>
          <dgm:resizeHandles val="exact"/>
        </dgm:presLayoutVars>
      </dgm:prSet>
      <dgm:spPr/>
    </dgm:pt>
    <dgm:pt modelId="{0AE570BB-289A-43D3-B207-3CD5D412208A}" type="pres">
      <dgm:prSet presAssocID="{E079D3F5-663C-46B8-99AC-6379D718CD38}" presName="node" presStyleLbl="node1" presStyleIdx="0" presStyleCnt="4">
        <dgm:presLayoutVars>
          <dgm:bulletEnabled val="1"/>
        </dgm:presLayoutVars>
      </dgm:prSet>
      <dgm:spPr/>
    </dgm:pt>
    <dgm:pt modelId="{E3576533-C7BB-4709-9007-1109123FB8C9}" type="pres">
      <dgm:prSet presAssocID="{FA51594E-9609-41FD-A402-A45E71307471}" presName="sibTrans" presStyleCnt="0"/>
      <dgm:spPr/>
    </dgm:pt>
    <dgm:pt modelId="{EB05B8A9-6C8D-4A28-80DA-D4B876546FF9}" type="pres">
      <dgm:prSet presAssocID="{09015867-39FC-4084-81B6-A8D6D6F12118}" presName="node" presStyleLbl="node1" presStyleIdx="1" presStyleCnt="4">
        <dgm:presLayoutVars>
          <dgm:bulletEnabled val="1"/>
        </dgm:presLayoutVars>
      </dgm:prSet>
      <dgm:spPr/>
    </dgm:pt>
    <dgm:pt modelId="{51DC58E1-6064-4CEB-8DC9-EC4E6FA2572B}" type="pres">
      <dgm:prSet presAssocID="{35E28BC0-42B4-4D14-9D1C-664B61AEF52A}" presName="sibTrans" presStyleCnt="0"/>
      <dgm:spPr/>
    </dgm:pt>
    <dgm:pt modelId="{CD34CCC7-7842-4982-86C5-291E174C34CB}" type="pres">
      <dgm:prSet presAssocID="{0317BB11-3FF0-4834-95C3-A87334499160}" presName="node" presStyleLbl="node1" presStyleIdx="2" presStyleCnt="4">
        <dgm:presLayoutVars>
          <dgm:bulletEnabled val="1"/>
        </dgm:presLayoutVars>
      </dgm:prSet>
      <dgm:spPr/>
    </dgm:pt>
    <dgm:pt modelId="{F20D1887-75A8-40BC-ADBD-F1817F01DA9E}" type="pres">
      <dgm:prSet presAssocID="{88C5CEDE-5424-4032-92C4-F1F7BB34DB65}" presName="sibTrans" presStyleCnt="0"/>
      <dgm:spPr/>
    </dgm:pt>
    <dgm:pt modelId="{A1ADAC53-2DD9-424D-9EA5-74A6A6835D9E}" type="pres">
      <dgm:prSet presAssocID="{5F63F07D-049A-43A1-90D8-1FB87A5A6397}" presName="node" presStyleLbl="node1" presStyleIdx="3" presStyleCnt="4">
        <dgm:presLayoutVars>
          <dgm:bulletEnabled val="1"/>
        </dgm:presLayoutVars>
      </dgm:prSet>
      <dgm:spPr/>
    </dgm:pt>
  </dgm:ptLst>
  <dgm:cxnLst>
    <dgm:cxn modelId="{40FC5B03-8EA0-4D88-9453-072B3352EFFF}" type="presOf" srcId="{5F63F07D-049A-43A1-90D8-1FB87A5A6397}" destId="{A1ADAC53-2DD9-424D-9EA5-74A6A6835D9E}" srcOrd="0" destOrd="0" presId="urn:microsoft.com/office/officeart/2005/8/layout/default"/>
    <dgm:cxn modelId="{31D9E95E-A970-476E-B9CC-E52105C397B4}" type="presOf" srcId="{0317BB11-3FF0-4834-95C3-A87334499160}" destId="{CD34CCC7-7842-4982-86C5-291E174C34CB}" srcOrd="0" destOrd="0" presId="urn:microsoft.com/office/officeart/2005/8/layout/default"/>
    <dgm:cxn modelId="{5BBBDA64-62D4-4C7B-A12E-5F7123121509}" srcId="{92FCF2E1-664C-4674-908F-E38901DB818B}" destId="{09015867-39FC-4084-81B6-A8D6D6F12118}" srcOrd="1" destOrd="0" parTransId="{9CC1B11E-46AB-498E-9819-E76639E0F44C}" sibTransId="{35E28BC0-42B4-4D14-9D1C-664B61AEF52A}"/>
    <dgm:cxn modelId="{6DB9BD47-3BA5-49EA-AF9C-5FBAA3C163C2}" srcId="{92FCF2E1-664C-4674-908F-E38901DB818B}" destId="{0317BB11-3FF0-4834-95C3-A87334499160}" srcOrd="2" destOrd="0" parTransId="{B19DBDFE-4D01-4D8F-B870-B868CE0424F2}" sibTransId="{88C5CEDE-5424-4032-92C4-F1F7BB34DB65}"/>
    <dgm:cxn modelId="{6849C769-35F0-4791-9982-EE757A8485FF}" type="presOf" srcId="{E079D3F5-663C-46B8-99AC-6379D718CD38}" destId="{0AE570BB-289A-43D3-B207-3CD5D412208A}" srcOrd="0" destOrd="0" presId="urn:microsoft.com/office/officeart/2005/8/layout/default"/>
    <dgm:cxn modelId="{18608791-C1C1-4BBF-9E83-B3FAF791D7C5}" type="presOf" srcId="{92FCF2E1-664C-4674-908F-E38901DB818B}" destId="{F0050BB2-FEC2-4CC4-8B48-8CF358FFB84C}" srcOrd="0" destOrd="0" presId="urn:microsoft.com/office/officeart/2005/8/layout/default"/>
    <dgm:cxn modelId="{2340929D-2F87-4911-9A0D-F2A934E566B8}" srcId="{92FCF2E1-664C-4674-908F-E38901DB818B}" destId="{E079D3F5-663C-46B8-99AC-6379D718CD38}" srcOrd="0" destOrd="0" parTransId="{A33B7FA1-7575-4099-B0A2-FDD7CC8ADDAF}" sibTransId="{FA51594E-9609-41FD-A402-A45E71307471}"/>
    <dgm:cxn modelId="{7967B7D0-7BEC-4F4A-8565-A0C1BD92AB6C}" srcId="{92FCF2E1-664C-4674-908F-E38901DB818B}" destId="{5F63F07D-049A-43A1-90D8-1FB87A5A6397}" srcOrd="3" destOrd="0" parTransId="{5DFD9838-BFEB-4509-B8B8-7C6C31F68128}" sibTransId="{50EE16B9-69C2-4369-B070-491FE6092D8D}"/>
    <dgm:cxn modelId="{0D5FF2FE-FC3A-4601-AF9F-896110E26212}" type="presOf" srcId="{09015867-39FC-4084-81B6-A8D6D6F12118}" destId="{EB05B8A9-6C8D-4A28-80DA-D4B876546FF9}" srcOrd="0" destOrd="0" presId="urn:microsoft.com/office/officeart/2005/8/layout/default"/>
    <dgm:cxn modelId="{507B8BB0-3822-4EA2-B49A-DFE8716EEF2B}" type="presParOf" srcId="{F0050BB2-FEC2-4CC4-8B48-8CF358FFB84C}" destId="{0AE570BB-289A-43D3-B207-3CD5D412208A}" srcOrd="0" destOrd="0" presId="urn:microsoft.com/office/officeart/2005/8/layout/default"/>
    <dgm:cxn modelId="{14758EE9-337A-4193-9E26-CE169D4473FC}" type="presParOf" srcId="{F0050BB2-FEC2-4CC4-8B48-8CF358FFB84C}" destId="{E3576533-C7BB-4709-9007-1109123FB8C9}" srcOrd="1" destOrd="0" presId="urn:microsoft.com/office/officeart/2005/8/layout/default"/>
    <dgm:cxn modelId="{EC2E0A98-7C61-4224-893D-EDFB865206BA}" type="presParOf" srcId="{F0050BB2-FEC2-4CC4-8B48-8CF358FFB84C}" destId="{EB05B8A9-6C8D-4A28-80DA-D4B876546FF9}" srcOrd="2" destOrd="0" presId="urn:microsoft.com/office/officeart/2005/8/layout/default"/>
    <dgm:cxn modelId="{E79CE790-547D-45B7-B73F-A06D3D00596E}" type="presParOf" srcId="{F0050BB2-FEC2-4CC4-8B48-8CF358FFB84C}" destId="{51DC58E1-6064-4CEB-8DC9-EC4E6FA2572B}" srcOrd="3" destOrd="0" presId="urn:microsoft.com/office/officeart/2005/8/layout/default"/>
    <dgm:cxn modelId="{77897D58-BF0E-4DD4-8D3D-F001B3334774}" type="presParOf" srcId="{F0050BB2-FEC2-4CC4-8B48-8CF358FFB84C}" destId="{CD34CCC7-7842-4982-86C5-291E174C34CB}" srcOrd="4" destOrd="0" presId="urn:microsoft.com/office/officeart/2005/8/layout/default"/>
    <dgm:cxn modelId="{84E1E8D9-0703-4D11-A55B-CCAF523B6E8D}" type="presParOf" srcId="{F0050BB2-FEC2-4CC4-8B48-8CF358FFB84C}" destId="{F20D1887-75A8-40BC-ADBD-F1817F01DA9E}" srcOrd="5" destOrd="0" presId="urn:microsoft.com/office/officeart/2005/8/layout/default"/>
    <dgm:cxn modelId="{E0E31374-8138-4B87-ACA5-887428DA45A9}" type="presParOf" srcId="{F0050BB2-FEC2-4CC4-8B48-8CF358FFB84C}" destId="{A1ADAC53-2DD9-424D-9EA5-74A6A6835D9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39DCC7-F0EA-46C3-B831-DCBDA6978F07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28ADEFC-95C4-4030-A10E-4799394E0AAF}">
      <dgm:prSet/>
      <dgm:spPr/>
      <dgm:t>
        <a:bodyPr/>
        <a:lstStyle/>
        <a:p>
          <a:r>
            <a:rPr lang="tr-TR"/>
            <a:t>İhtiyaç duyulan verilerin araştırma için araştırmacı tarafından toplanması ve birincil veriye dayalı çalışma</a:t>
          </a:r>
          <a:endParaRPr lang="en-US"/>
        </a:p>
      </dgm:t>
    </dgm:pt>
    <dgm:pt modelId="{3624BF90-4C7E-4558-A4AC-0648F897631E}" type="parTrans" cxnId="{AABEA813-7955-4DAD-ACE7-E4B83C52471E}">
      <dgm:prSet/>
      <dgm:spPr/>
      <dgm:t>
        <a:bodyPr/>
        <a:lstStyle/>
        <a:p>
          <a:endParaRPr lang="en-US"/>
        </a:p>
      </dgm:t>
    </dgm:pt>
    <dgm:pt modelId="{940C02C1-7A1D-47F4-9ED6-F8DFB008BFD1}" type="sibTrans" cxnId="{AABEA813-7955-4DAD-ACE7-E4B83C52471E}">
      <dgm:prSet/>
      <dgm:spPr/>
      <dgm:t>
        <a:bodyPr/>
        <a:lstStyle/>
        <a:p>
          <a:endParaRPr lang="en-US"/>
        </a:p>
      </dgm:t>
    </dgm:pt>
    <dgm:pt modelId="{6CB92253-AB6D-46DD-968B-ADA6AC48A3A6}">
      <dgm:prSet/>
      <dgm:spPr/>
      <dgm:t>
        <a:bodyPr/>
        <a:lstStyle/>
        <a:p>
          <a:r>
            <a:rPr lang="tr-TR"/>
            <a:t>Analizin daha önce derlenmiş ve kayıt altına alınmış verilerine dayalı yapılan ikincil verilere dayalı çalışma</a:t>
          </a:r>
          <a:endParaRPr lang="en-US"/>
        </a:p>
      </dgm:t>
    </dgm:pt>
    <dgm:pt modelId="{B014A9C3-87C1-4E80-A7D4-F9754B39933B}" type="parTrans" cxnId="{5F44A58A-5742-4452-ABEA-728E7E9451D1}">
      <dgm:prSet/>
      <dgm:spPr/>
      <dgm:t>
        <a:bodyPr/>
        <a:lstStyle/>
        <a:p>
          <a:endParaRPr lang="en-US"/>
        </a:p>
      </dgm:t>
    </dgm:pt>
    <dgm:pt modelId="{1E2FF601-360E-4756-9E6F-D0240D0DE3A1}" type="sibTrans" cxnId="{5F44A58A-5742-4452-ABEA-728E7E9451D1}">
      <dgm:prSet/>
      <dgm:spPr/>
      <dgm:t>
        <a:bodyPr/>
        <a:lstStyle/>
        <a:p>
          <a:endParaRPr lang="en-US"/>
        </a:p>
      </dgm:t>
    </dgm:pt>
    <dgm:pt modelId="{AA206FD1-3A1D-41D9-8772-38BBD47FB53B}" type="pres">
      <dgm:prSet presAssocID="{BD39DCC7-F0EA-46C3-B831-DCBDA6978F07}" presName="linear" presStyleCnt="0">
        <dgm:presLayoutVars>
          <dgm:animLvl val="lvl"/>
          <dgm:resizeHandles val="exact"/>
        </dgm:presLayoutVars>
      </dgm:prSet>
      <dgm:spPr/>
    </dgm:pt>
    <dgm:pt modelId="{31B54D50-FD6D-4095-A602-07D39221B22C}" type="pres">
      <dgm:prSet presAssocID="{828ADEFC-95C4-4030-A10E-4799394E0AA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FDD11C6-36BC-4065-BED1-3648C4546F06}" type="pres">
      <dgm:prSet presAssocID="{940C02C1-7A1D-47F4-9ED6-F8DFB008BFD1}" presName="spacer" presStyleCnt="0"/>
      <dgm:spPr/>
    </dgm:pt>
    <dgm:pt modelId="{98EB3219-9770-4DD2-9FC7-490DDD5D9A5D}" type="pres">
      <dgm:prSet presAssocID="{6CB92253-AB6D-46DD-968B-ADA6AC48A3A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ABEA813-7955-4DAD-ACE7-E4B83C52471E}" srcId="{BD39DCC7-F0EA-46C3-B831-DCBDA6978F07}" destId="{828ADEFC-95C4-4030-A10E-4799394E0AAF}" srcOrd="0" destOrd="0" parTransId="{3624BF90-4C7E-4558-A4AC-0648F897631E}" sibTransId="{940C02C1-7A1D-47F4-9ED6-F8DFB008BFD1}"/>
    <dgm:cxn modelId="{6F6E6A2D-EBEE-4172-BFC2-BFBCC66C5D2F}" type="presOf" srcId="{BD39DCC7-F0EA-46C3-B831-DCBDA6978F07}" destId="{AA206FD1-3A1D-41D9-8772-38BBD47FB53B}" srcOrd="0" destOrd="0" presId="urn:microsoft.com/office/officeart/2005/8/layout/vList2"/>
    <dgm:cxn modelId="{288A3A5B-5701-4C3A-B7A7-0BCF44802462}" type="presOf" srcId="{6CB92253-AB6D-46DD-968B-ADA6AC48A3A6}" destId="{98EB3219-9770-4DD2-9FC7-490DDD5D9A5D}" srcOrd="0" destOrd="0" presId="urn:microsoft.com/office/officeart/2005/8/layout/vList2"/>
    <dgm:cxn modelId="{9D850980-0F30-4FBF-9CFC-6F59A6D61D24}" type="presOf" srcId="{828ADEFC-95C4-4030-A10E-4799394E0AAF}" destId="{31B54D50-FD6D-4095-A602-07D39221B22C}" srcOrd="0" destOrd="0" presId="urn:microsoft.com/office/officeart/2005/8/layout/vList2"/>
    <dgm:cxn modelId="{5F44A58A-5742-4452-ABEA-728E7E9451D1}" srcId="{BD39DCC7-F0EA-46C3-B831-DCBDA6978F07}" destId="{6CB92253-AB6D-46DD-968B-ADA6AC48A3A6}" srcOrd="1" destOrd="0" parTransId="{B014A9C3-87C1-4E80-A7D4-F9754B39933B}" sibTransId="{1E2FF601-360E-4756-9E6F-D0240D0DE3A1}"/>
    <dgm:cxn modelId="{F1FD390E-11F3-4CA7-8B09-E725C2B075A3}" type="presParOf" srcId="{AA206FD1-3A1D-41D9-8772-38BBD47FB53B}" destId="{31B54D50-FD6D-4095-A602-07D39221B22C}" srcOrd="0" destOrd="0" presId="urn:microsoft.com/office/officeart/2005/8/layout/vList2"/>
    <dgm:cxn modelId="{6087AF45-E19C-4AD2-968D-C50C7ED2531A}" type="presParOf" srcId="{AA206FD1-3A1D-41D9-8772-38BBD47FB53B}" destId="{4FDD11C6-36BC-4065-BED1-3648C4546F06}" srcOrd="1" destOrd="0" presId="urn:microsoft.com/office/officeart/2005/8/layout/vList2"/>
    <dgm:cxn modelId="{98A56E78-47D0-438D-AA0F-E4FE304CB390}" type="presParOf" srcId="{AA206FD1-3A1D-41D9-8772-38BBD47FB53B}" destId="{98EB3219-9770-4DD2-9FC7-490DDD5D9A5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B943179-D9C8-4D73-B764-8529EB78EDCF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1438DB2-958C-433D-BF9F-5C55D44A5384}">
      <dgm:prSet/>
      <dgm:spPr/>
      <dgm:t>
        <a:bodyPr/>
        <a:lstStyle/>
        <a:p>
          <a:r>
            <a:rPr lang="tr-TR"/>
            <a:t>Temel araştırmalar,</a:t>
          </a:r>
          <a:endParaRPr lang="en-US"/>
        </a:p>
      </dgm:t>
    </dgm:pt>
    <dgm:pt modelId="{F2D4825E-08C6-4FDE-AB98-670A86647715}" type="parTrans" cxnId="{617E93BF-C4ED-40C2-AE5B-67E97C09ADD4}">
      <dgm:prSet/>
      <dgm:spPr/>
      <dgm:t>
        <a:bodyPr/>
        <a:lstStyle/>
        <a:p>
          <a:endParaRPr lang="en-US"/>
        </a:p>
      </dgm:t>
    </dgm:pt>
    <dgm:pt modelId="{EB351873-316E-44FB-B794-F1153D3AE44D}" type="sibTrans" cxnId="{617E93BF-C4ED-40C2-AE5B-67E97C09ADD4}">
      <dgm:prSet/>
      <dgm:spPr/>
      <dgm:t>
        <a:bodyPr/>
        <a:lstStyle/>
        <a:p>
          <a:endParaRPr lang="en-US"/>
        </a:p>
      </dgm:t>
    </dgm:pt>
    <dgm:pt modelId="{8CEE7959-9DE0-4183-9B34-F868899C6698}">
      <dgm:prSet/>
      <dgm:spPr/>
      <dgm:t>
        <a:bodyPr/>
        <a:lstStyle/>
        <a:p>
          <a:r>
            <a:rPr lang="tr-TR"/>
            <a:t>Bilgi, kuram üretmeye dönük çalışmalar. Yönetimsel analizlere dayalı çalışmalar, yani hipotez ve kuram üretmeye yönelik nitel araştırmalar</a:t>
          </a:r>
          <a:endParaRPr lang="en-US"/>
        </a:p>
      </dgm:t>
    </dgm:pt>
    <dgm:pt modelId="{4BBCEC5D-0876-432C-9FBC-4A4BEABEECCE}" type="parTrans" cxnId="{D987A0C9-43CC-46CA-BD80-0C4F8A0E281D}">
      <dgm:prSet/>
      <dgm:spPr/>
      <dgm:t>
        <a:bodyPr/>
        <a:lstStyle/>
        <a:p>
          <a:endParaRPr lang="en-US"/>
        </a:p>
      </dgm:t>
    </dgm:pt>
    <dgm:pt modelId="{089FF4C8-FE8C-4A0A-8254-3027E1ACEC94}" type="sibTrans" cxnId="{D987A0C9-43CC-46CA-BD80-0C4F8A0E281D}">
      <dgm:prSet/>
      <dgm:spPr/>
      <dgm:t>
        <a:bodyPr/>
        <a:lstStyle/>
        <a:p>
          <a:endParaRPr lang="en-US"/>
        </a:p>
      </dgm:t>
    </dgm:pt>
    <dgm:pt modelId="{917B6617-B659-4BBF-90A9-35EFA85D3656}">
      <dgm:prSet/>
      <dgm:spPr/>
      <dgm:t>
        <a:bodyPr/>
        <a:lstStyle/>
        <a:p>
          <a:r>
            <a:rPr lang="tr-TR"/>
            <a:t>Uygulamalı araştırmalar,</a:t>
          </a:r>
          <a:endParaRPr lang="en-US"/>
        </a:p>
      </dgm:t>
    </dgm:pt>
    <dgm:pt modelId="{57F73ACC-0E20-4792-9294-AE55F435138D}" type="parTrans" cxnId="{6869D29E-E7AA-46CE-89BE-3CD50329695E}">
      <dgm:prSet/>
      <dgm:spPr/>
      <dgm:t>
        <a:bodyPr/>
        <a:lstStyle/>
        <a:p>
          <a:endParaRPr lang="en-US"/>
        </a:p>
      </dgm:t>
    </dgm:pt>
    <dgm:pt modelId="{38239F76-59DA-4BCB-B5A4-234FAE7F63AD}" type="sibTrans" cxnId="{6869D29E-E7AA-46CE-89BE-3CD50329695E}">
      <dgm:prSet/>
      <dgm:spPr/>
      <dgm:t>
        <a:bodyPr/>
        <a:lstStyle/>
        <a:p>
          <a:endParaRPr lang="en-US"/>
        </a:p>
      </dgm:t>
    </dgm:pt>
    <dgm:pt modelId="{48280852-7F0B-46DC-A4F6-D29576CE27FB}">
      <dgm:prSet/>
      <dgm:spPr/>
      <dgm:t>
        <a:bodyPr/>
        <a:lstStyle/>
        <a:p>
          <a:r>
            <a:rPr lang="tr-TR"/>
            <a:t>Yaşanan bir sorunu çözmeye, bir durumu iyileştirmeye, geliştirmeye dönük çalışmalardır</a:t>
          </a:r>
          <a:endParaRPr lang="en-US"/>
        </a:p>
      </dgm:t>
    </dgm:pt>
    <dgm:pt modelId="{9E1C517B-6535-4548-9117-2FE6D14C7706}" type="parTrans" cxnId="{16D2DFF8-FCB5-41DF-84CD-4A47132468E5}">
      <dgm:prSet/>
      <dgm:spPr/>
      <dgm:t>
        <a:bodyPr/>
        <a:lstStyle/>
        <a:p>
          <a:endParaRPr lang="en-US"/>
        </a:p>
      </dgm:t>
    </dgm:pt>
    <dgm:pt modelId="{0D2FCC4F-FEB8-4F26-B0B4-DF243888880E}" type="sibTrans" cxnId="{16D2DFF8-FCB5-41DF-84CD-4A47132468E5}">
      <dgm:prSet/>
      <dgm:spPr/>
      <dgm:t>
        <a:bodyPr/>
        <a:lstStyle/>
        <a:p>
          <a:endParaRPr lang="en-US"/>
        </a:p>
      </dgm:t>
    </dgm:pt>
    <dgm:pt modelId="{A2E97999-4007-4F4D-9A1F-62B8724D4EAA}" type="pres">
      <dgm:prSet presAssocID="{5B943179-D9C8-4D73-B764-8529EB78EDCF}" presName="matrix" presStyleCnt="0">
        <dgm:presLayoutVars>
          <dgm:chMax val="1"/>
          <dgm:dir/>
          <dgm:resizeHandles val="exact"/>
        </dgm:presLayoutVars>
      </dgm:prSet>
      <dgm:spPr/>
    </dgm:pt>
    <dgm:pt modelId="{99CF74DA-9AEE-45A2-AB43-536AC4D6BDE7}" type="pres">
      <dgm:prSet presAssocID="{5B943179-D9C8-4D73-B764-8529EB78EDCF}" presName="diamond" presStyleLbl="bgShp" presStyleIdx="0" presStyleCnt="1"/>
      <dgm:spPr/>
    </dgm:pt>
    <dgm:pt modelId="{A8675B2F-FC76-4B0D-9867-862A1DCAF06B}" type="pres">
      <dgm:prSet presAssocID="{5B943179-D9C8-4D73-B764-8529EB78EDC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C9ECE06-5A4B-4684-921A-2FD88C3B58D8}" type="pres">
      <dgm:prSet presAssocID="{5B943179-D9C8-4D73-B764-8529EB78EDC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C1A2B26-534F-43FB-9A1F-FC75D00B920A}" type="pres">
      <dgm:prSet presAssocID="{5B943179-D9C8-4D73-B764-8529EB78EDC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22168B1-2F89-4335-8A45-4A4E2E444EE2}" type="pres">
      <dgm:prSet presAssocID="{5B943179-D9C8-4D73-B764-8529EB78EDC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44D3D12-3C2B-4210-90DB-48A716C0955E}" type="presOf" srcId="{917B6617-B659-4BBF-90A9-35EFA85D3656}" destId="{6C1A2B26-534F-43FB-9A1F-FC75D00B920A}" srcOrd="0" destOrd="0" presId="urn:microsoft.com/office/officeart/2005/8/layout/matrix3"/>
    <dgm:cxn modelId="{EE095C33-F2A6-4B7F-BFD1-206D3F943BEB}" type="presOf" srcId="{48280852-7F0B-46DC-A4F6-D29576CE27FB}" destId="{322168B1-2F89-4335-8A45-4A4E2E444EE2}" srcOrd="0" destOrd="0" presId="urn:microsoft.com/office/officeart/2005/8/layout/matrix3"/>
    <dgm:cxn modelId="{272F5B94-6308-47FD-80CA-015DCCB71539}" type="presOf" srcId="{C1438DB2-958C-433D-BF9F-5C55D44A5384}" destId="{A8675B2F-FC76-4B0D-9867-862A1DCAF06B}" srcOrd="0" destOrd="0" presId="urn:microsoft.com/office/officeart/2005/8/layout/matrix3"/>
    <dgm:cxn modelId="{6869D29E-E7AA-46CE-89BE-3CD50329695E}" srcId="{5B943179-D9C8-4D73-B764-8529EB78EDCF}" destId="{917B6617-B659-4BBF-90A9-35EFA85D3656}" srcOrd="2" destOrd="0" parTransId="{57F73ACC-0E20-4792-9294-AE55F435138D}" sibTransId="{38239F76-59DA-4BCB-B5A4-234FAE7F63AD}"/>
    <dgm:cxn modelId="{617E93BF-C4ED-40C2-AE5B-67E97C09ADD4}" srcId="{5B943179-D9C8-4D73-B764-8529EB78EDCF}" destId="{C1438DB2-958C-433D-BF9F-5C55D44A5384}" srcOrd="0" destOrd="0" parTransId="{F2D4825E-08C6-4FDE-AB98-670A86647715}" sibTransId="{EB351873-316E-44FB-B794-F1153D3AE44D}"/>
    <dgm:cxn modelId="{2DAB29C0-084C-4F97-87E6-7D7B0A747DA3}" type="presOf" srcId="{8CEE7959-9DE0-4183-9B34-F868899C6698}" destId="{0C9ECE06-5A4B-4684-921A-2FD88C3B58D8}" srcOrd="0" destOrd="0" presId="urn:microsoft.com/office/officeart/2005/8/layout/matrix3"/>
    <dgm:cxn modelId="{D987A0C9-43CC-46CA-BD80-0C4F8A0E281D}" srcId="{5B943179-D9C8-4D73-B764-8529EB78EDCF}" destId="{8CEE7959-9DE0-4183-9B34-F868899C6698}" srcOrd="1" destOrd="0" parTransId="{4BBCEC5D-0876-432C-9FBC-4A4BEABEECCE}" sibTransId="{089FF4C8-FE8C-4A0A-8254-3027E1ACEC94}"/>
    <dgm:cxn modelId="{596551E0-ABE8-48BA-9535-60DCA2EE74C1}" type="presOf" srcId="{5B943179-D9C8-4D73-B764-8529EB78EDCF}" destId="{A2E97999-4007-4F4D-9A1F-62B8724D4EAA}" srcOrd="0" destOrd="0" presId="urn:microsoft.com/office/officeart/2005/8/layout/matrix3"/>
    <dgm:cxn modelId="{16D2DFF8-FCB5-41DF-84CD-4A47132468E5}" srcId="{5B943179-D9C8-4D73-B764-8529EB78EDCF}" destId="{48280852-7F0B-46DC-A4F6-D29576CE27FB}" srcOrd="3" destOrd="0" parTransId="{9E1C517B-6535-4548-9117-2FE6D14C7706}" sibTransId="{0D2FCC4F-FEB8-4F26-B0B4-DF243888880E}"/>
    <dgm:cxn modelId="{ED021610-A2D5-4FA9-8860-824A8E7E0407}" type="presParOf" srcId="{A2E97999-4007-4F4D-9A1F-62B8724D4EAA}" destId="{99CF74DA-9AEE-45A2-AB43-536AC4D6BDE7}" srcOrd="0" destOrd="0" presId="urn:microsoft.com/office/officeart/2005/8/layout/matrix3"/>
    <dgm:cxn modelId="{9F007264-4961-4864-91A7-5712153A1D6F}" type="presParOf" srcId="{A2E97999-4007-4F4D-9A1F-62B8724D4EAA}" destId="{A8675B2F-FC76-4B0D-9867-862A1DCAF06B}" srcOrd="1" destOrd="0" presId="urn:microsoft.com/office/officeart/2005/8/layout/matrix3"/>
    <dgm:cxn modelId="{BF0A8283-1530-48FA-B095-A87891B1C60E}" type="presParOf" srcId="{A2E97999-4007-4F4D-9A1F-62B8724D4EAA}" destId="{0C9ECE06-5A4B-4684-921A-2FD88C3B58D8}" srcOrd="2" destOrd="0" presId="urn:microsoft.com/office/officeart/2005/8/layout/matrix3"/>
    <dgm:cxn modelId="{92251AE2-B108-4043-AED0-86B94C7762F1}" type="presParOf" srcId="{A2E97999-4007-4F4D-9A1F-62B8724D4EAA}" destId="{6C1A2B26-534F-43FB-9A1F-FC75D00B920A}" srcOrd="3" destOrd="0" presId="urn:microsoft.com/office/officeart/2005/8/layout/matrix3"/>
    <dgm:cxn modelId="{3891B72F-5C98-463A-AC41-CB62348CE5E4}" type="presParOf" srcId="{A2E97999-4007-4F4D-9A1F-62B8724D4EAA}" destId="{322168B1-2F89-4335-8A45-4A4E2E444EE2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9B825D7-A8B7-49CF-826A-B6265709DB0F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F36CC60-D030-44E0-B431-30DDE5B92EC0}">
      <dgm:prSet/>
      <dgm:spPr/>
      <dgm:t>
        <a:bodyPr/>
        <a:lstStyle/>
        <a:p>
          <a:r>
            <a:rPr lang="tr-TR"/>
            <a:t>Doğa bilimleri</a:t>
          </a:r>
          <a:endParaRPr lang="en-US"/>
        </a:p>
      </dgm:t>
    </dgm:pt>
    <dgm:pt modelId="{C7A340A0-3EB5-4E7C-AD83-9A7F5016E994}" type="parTrans" cxnId="{D3394BC9-3989-43B9-BFBC-4CA827E94908}">
      <dgm:prSet/>
      <dgm:spPr/>
      <dgm:t>
        <a:bodyPr/>
        <a:lstStyle/>
        <a:p>
          <a:endParaRPr lang="en-US"/>
        </a:p>
      </dgm:t>
    </dgm:pt>
    <dgm:pt modelId="{9F6672A8-CA2B-4C35-BB28-A00ADCE40707}" type="sibTrans" cxnId="{D3394BC9-3989-43B9-BFBC-4CA827E94908}">
      <dgm:prSet/>
      <dgm:spPr/>
      <dgm:t>
        <a:bodyPr/>
        <a:lstStyle/>
        <a:p>
          <a:endParaRPr lang="en-US"/>
        </a:p>
      </dgm:t>
    </dgm:pt>
    <dgm:pt modelId="{1BD78FEE-1792-4DEC-BFD3-994B46EFFF10}">
      <dgm:prSet/>
      <dgm:spPr/>
      <dgm:t>
        <a:bodyPr/>
        <a:lstStyle/>
        <a:p>
          <a:r>
            <a:rPr lang="tr-TR"/>
            <a:t>Fizik kimya biyoloji jeoloji vb.</a:t>
          </a:r>
          <a:endParaRPr lang="en-US"/>
        </a:p>
      </dgm:t>
    </dgm:pt>
    <dgm:pt modelId="{5A469F26-276F-4365-A53F-6595318C9402}" type="parTrans" cxnId="{97B06D63-69C1-489C-9BE2-E74BA4D78D20}">
      <dgm:prSet/>
      <dgm:spPr/>
      <dgm:t>
        <a:bodyPr/>
        <a:lstStyle/>
        <a:p>
          <a:endParaRPr lang="en-US"/>
        </a:p>
      </dgm:t>
    </dgm:pt>
    <dgm:pt modelId="{614DBA85-4922-4CAD-822B-F8EE115F1745}" type="sibTrans" cxnId="{97B06D63-69C1-489C-9BE2-E74BA4D78D20}">
      <dgm:prSet/>
      <dgm:spPr/>
      <dgm:t>
        <a:bodyPr/>
        <a:lstStyle/>
        <a:p>
          <a:endParaRPr lang="en-US"/>
        </a:p>
      </dgm:t>
    </dgm:pt>
    <dgm:pt modelId="{7BBA45EB-07F5-4EA0-963E-D2049B56A635}">
      <dgm:prSet/>
      <dgm:spPr/>
      <dgm:t>
        <a:bodyPr/>
        <a:lstStyle/>
        <a:p>
          <a:r>
            <a:rPr lang="tr-TR"/>
            <a:t>Sosyal bilimler</a:t>
          </a:r>
          <a:endParaRPr lang="en-US"/>
        </a:p>
      </dgm:t>
    </dgm:pt>
    <dgm:pt modelId="{95B35B23-3B60-45F0-870A-4D7E8FBCDADD}" type="parTrans" cxnId="{BFC4DF65-2BD8-4215-BB20-72723E94E1AE}">
      <dgm:prSet/>
      <dgm:spPr/>
      <dgm:t>
        <a:bodyPr/>
        <a:lstStyle/>
        <a:p>
          <a:endParaRPr lang="en-US"/>
        </a:p>
      </dgm:t>
    </dgm:pt>
    <dgm:pt modelId="{D12FB521-8E4D-4C7B-B4EC-DC93A34E0651}" type="sibTrans" cxnId="{BFC4DF65-2BD8-4215-BB20-72723E94E1AE}">
      <dgm:prSet/>
      <dgm:spPr/>
      <dgm:t>
        <a:bodyPr/>
        <a:lstStyle/>
        <a:p>
          <a:endParaRPr lang="en-US"/>
        </a:p>
      </dgm:t>
    </dgm:pt>
    <dgm:pt modelId="{1091C96F-53FF-4414-9842-F232AE34F671}">
      <dgm:prSet/>
      <dgm:spPr/>
      <dgm:t>
        <a:bodyPr/>
        <a:lstStyle/>
        <a:p>
          <a:r>
            <a:rPr lang="tr-TR"/>
            <a:t>İktisat sosyoloji tarih psikoloji işletme yönetimi vb.</a:t>
          </a:r>
          <a:endParaRPr lang="en-US"/>
        </a:p>
      </dgm:t>
    </dgm:pt>
    <dgm:pt modelId="{58D6D30A-1673-47DC-93A1-6EE99EEA3E64}" type="parTrans" cxnId="{037DE963-1AAB-4CF4-A77C-5C67B8215B0E}">
      <dgm:prSet/>
      <dgm:spPr/>
      <dgm:t>
        <a:bodyPr/>
        <a:lstStyle/>
        <a:p>
          <a:endParaRPr lang="en-US"/>
        </a:p>
      </dgm:t>
    </dgm:pt>
    <dgm:pt modelId="{8190AC76-35A5-4889-8BCE-57F78A30837C}" type="sibTrans" cxnId="{037DE963-1AAB-4CF4-A77C-5C67B8215B0E}">
      <dgm:prSet/>
      <dgm:spPr/>
      <dgm:t>
        <a:bodyPr/>
        <a:lstStyle/>
        <a:p>
          <a:endParaRPr lang="en-US"/>
        </a:p>
      </dgm:t>
    </dgm:pt>
    <dgm:pt modelId="{C523C989-3EE8-4368-BA0B-8D7724FEA2A4}" type="pres">
      <dgm:prSet presAssocID="{39B825D7-A8B7-49CF-826A-B6265709DB0F}" presName="matrix" presStyleCnt="0">
        <dgm:presLayoutVars>
          <dgm:chMax val="1"/>
          <dgm:dir/>
          <dgm:resizeHandles val="exact"/>
        </dgm:presLayoutVars>
      </dgm:prSet>
      <dgm:spPr/>
    </dgm:pt>
    <dgm:pt modelId="{542EBD5B-862A-4B9F-A8FD-3090A4DECAAE}" type="pres">
      <dgm:prSet presAssocID="{39B825D7-A8B7-49CF-826A-B6265709DB0F}" presName="diamond" presStyleLbl="bgShp" presStyleIdx="0" presStyleCnt="1"/>
      <dgm:spPr/>
    </dgm:pt>
    <dgm:pt modelId="{C1A0988D-EB8E-4635-A1A1-2EEBF31FA9CB}" type="pres">
      <dgm:prSet presAssocID="{39B825D7-A8B7-49CF-826A-B6265709DB0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76ACF40-A5D3-46E7-A63E-1C4AE8B0B4D6}" type="pres">
      <dgm:prSet presAssocID="{39B825D7-A8B7-49CF-826A-B6265709DB0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B8BCFA3-35B6-44C1-BE42-BFA2E6F74E22}" type="pres">
      <dgm:prSet presAssocID="{39B825D7-A8B7-49CF-826A-B6265709DB0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C87D9CA-DB49-4904-B078-AA5212819430}" type="pres">
      <dgm:prSet presAssocID="{39B825D7-A8B7-49CF-826A-B6265709DB0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E18E335-6BAA-45BA-A03E-751E9C3980AB}" type="presOf" srcId="{7BBA45EB-07F5-4EA0-963E-D2049B56A635}" destId="{DB8BCFA3-35B6-44C1-BE42-BFA2E6F74E22}" srcOrd="0" destOrd="0" presId="urn:microsoft.com/office/officeart/2005/8/layout/matrix3"/>
    <dgm:cxn modelId="{97B06D63-69C1-489C-9BE2-E74BA4D78D20}" srcId="{39B825D7-A8B7-49CF-826A-B6265709DB0F}" destId="{1BD78FEE-1792-4DEC-BFD3-994B46EFFF10}" srcOrd="1" destOrd="0" parTransId="{5A469F26-276F-4365-A53F-6595318C9402}" sibTransId="{614DBA85-4922-4CAD-822B-F8EE115F1745}"/>
    <dgm:cxn modelId="{037DE963-1AAB-4CF4-A77C-5C67B8215B0E}" srcId="{39B825D7-A8B7-49CF-826A-B6265709DB0F}" destId="{1091C96F-53FF-4414-9842-F232AE34F671}" srcOrd="3" destOrd="0" parTransId="{58D6D30A-1673-47DC-93A1-6EE99EEA3E64}" sibTransId="{8190AC76-35A5-4889-8BCE-57F78A30837C}"/>
    <dgm:cxn modelId="{BFC4DF65-2BD8-4215-BB20-72723E94E1AE}" srcId="{39B825D7-A8B7-49CF-826A-B6265709DB0F}" destId="{7BBA45EB-07F5-4EA0-963E-D2049B56A635}" srcOrd="2" destOrd="0" parTransId="{95B35B23-3B60-45F0-870A-4D7E8FBCDADD}" sibTransId="{D12FB521-8E4D-4C7B-B4EC-DC93A34E0651}"/>
    <dgm:cxn modelId="{47757177-7E24-4DD6-AB66-6122D22FC84B}" type="presOf" srcId="{39B825D7-A8B7-49CF-826A-B6265709DB0F}" destId="{C523C989-3EE8-4368-BA0B-8D7724FEA2A4}" srcOrd="0" destOrd="0" presId="urn:microsoft.com/office/officeart/2005/8/layout/matrix3"/>
    <dgm:cxn modelId="{C9EF7B87-67AF-4841-975F-1E6387F8C404}" type="presOf" srcId="{1091C96F-53FF-4414-9842-F232AE34F671}" destId="{FC87D9CA-DB49-4904-B078-AA5212819430}" srcOrd="0" destOrd="0" presId="urn:microsoft.com/office/officeart/2005/8/layout/matrix3"/>
    <dgm:cxn modelId="{C527178D-40C6-42AF-8179-77D8BF5F186C}" type="presOf" srcId="{1BD78FEE-1792-4DEC-BFD3-994B46EFFF10}" destId="{976ACF40-A5D3-46E7-A63E-1C4AE8B0B4D6}" srcOrd="0" destOrd="0" presId="urn:microsoft.com/office/officeart/2005/8/layout/matrix3"/>
    <dgm:cxn modelId="{BBCD9599-53E0-46D3-AE7E-402BEA83C27B}" type="presOf" srcId="{BF36CC60-D030-44E0-B431-30DDE5B92EC0}" destId="{C1A0988D-EB8E-4635-A1A1-2EEBF31FA9CB}" srcOrd="0" destOrd="0" presId="urn:microsoft.com/office/officeart/2005/8/layout/matrix3"/>
    <dgm:cxn modelId="{D3394BC9-3989-43B9-BFBC-4CA827E94908}" srcId="{39B825D7-A8B7-49CF-826A-B6265709DB0F}" destId="{BF36CC60-D030-44E0-B431-30DDE5B92EC0}" srcOrd="0" destOrd="0" parTransId="{C7A340A0-3EB5-4E7C-AD83-9A7F5016E994}" sibTransId="{9F6672A8-CA2B-4C35-BB28-A00ADCE40707}"/>
    <dgm:cxn modelId="{30939A15-7059-4D94-AAEA-904EE2B9A1B3}" type="presParOf" srcId="{C523C989-3EE8-4368-BA0B-8D7724FEA2A4}" destId="{542EBD5B-862A-4B9F-A8FD-3090A4DECAAE}" srcOrd="0" destOrd="0" presId="urn:microsoft.com/office/officeart/2005/8/layout/matrix3"/>
    <dgm:cxn modelId="{398D631E-92CC-4E0E-849B-B1266025056B}" type="presParOf" srcId="{C523C989-3EE8-4368-BA0B-8D7724FEA2A4}" destId="{C1A0988D-EB8E-4635-A1A1-2EEBF31FA9CB}" srcOrd="1" destOrd="0" presId="urn:microsoft.com/office/officeart/2005/8/layout/matrix3"/>
    <dgm:cxn modelId="{5680791F-3023-4230-8D55-9B7A884FEB6A}" type="presParOf" srcId="{C523C989-3EE8-4368-BA0B-8D7724FEA2A4}" destId="{976ACF40-A5D3-46E7-A63E-1C4AE8B0B4D6}" srcOrd="2" destOrd="0" presId="urn:microsoft.com/office/officeart/2005/8/layout/matrix3"/>
    <dgm:cxn modelId="{18904788-9D2F-4845-9555-68EC75438439}" type="presParOf" srcId="{C523C989-3EE8-4368-BA0B-8D7724FEA2A4}" destId="{DB8BCFA3-35B6-44C1-BE42-BFA2E6F74E22}" srcOrd="3" destOrd="0" presId="urn:microsoft.com/office/officeart/2005/8/layout/matrix3"/>
    <dgm:cxn modelId="{84BDB8E7-BA5A-4C39-AA6C-3BEFFFB3FC6C}" type="presParOf" srcId="{C523C989-3EE8-4368-BA0B-8D7724FEA2A4}" destId="{FC87D9CA-DB49-4904-B078-AA521281943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29EDA5-8A9F-43A5-B6B1-4275234BF87C}" type="doc">
      <dgm:prSet loTypeId="urn:microsoft.com/office/officeart/2005/8/layout/list1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982B102-C603-40E2-B154-88635ED1CA8A}">
      <dgm:prSet/>
      <dgm:spPr/>
      <dgm:t>
        <a:bodyPr/>
        <a:lstStyle/>
        <a:p>
          <a:r>
            <a:rPr lang="tr-TR" baseline="0"/>
            <a:t>Konu seçme ve literatür taraması</a:t>
          </a:r>
          <a:endParaRPr lang="en-US"/>
        </a:p>
      </dgm:t>
    </dgm:pt>
    <dgm:pt modelId="{C929B5D4-3497-4B65-BC10-9D501F264F09}" type="parTrans" cxnId="{FEDCFAC9-07F2-4455-AEA1-FC372A173FFE}">
      <dgm:prSet/>
      <dgm:spPr/>
      <dgm:t>
        <a:bodyPr/>
        <a:lstStyle/>
        <a:p>
          <a:endParaRPr lang="en-US"/>
        </a:p>
      </dgm:t>
    </dgm:pt>
    <dgm:pt modelId="{215453C6-8AF7-4A20-A9F7-5CC72F1259FA}" type="sibTrans" cxnId="{FEDCFAC9-07F2-4455-AEA1-FC372A173FFE}">
      <dgm:prSet/>
      <dgm:spPr/>
      <dgm:t>
        <a:bodyPr/>
        <a:lstStyle/>
        <a:p>
          <a:endParaRPr lang="en-US"/>
        </a:p>
      </dgm:t>
    </dgm:pt>
    <dgm:pt modelId="{ECB4E1F0-825F-42FB-881B-0CE197BD7DA3}">
      <dgm:prSet/>
      <dgm:spPr/>
      <dgm:t>
        <a:bodyPr/>
        <a:lstStyle/>
        <a:p>
          <a:r>
            <a:rPr lang="tr-TR" baseline="0"/>
            <a:t>Araştırma probleminin belirlenmesi</a:t>
          </a:r>
          <a:endParaRPr lang="en-US"/>
        </a:p>
      </dgm:t>
    </dgm:pt>
    <dgm:pt modelId="{BD1517CC-7B69-4925-A873-B0802AA680F5}" type="parTrans" cxnId="{47FE6FB9-BFA7-4F7D-9314-0F52A0286BCD}">
      <dgm:prSet/>
      <dgm:spPr/>
      <dgm:t>
        <a:bodyPr/>
        <a:lstStyle/>
        <a:p>
          <a:endParaRPr lang="en-US"/>
        </a:p>
      </dgm:t>
    </dgm:pt>
    <dgm:pt modelId="{91F9D398-73FF-4F71-9554-7B99DDE43139}" type="sibTrans" cxnId="{47FE6FB9-BFA7-4F7D-9314-0F52A0286BCD}">
      <dgm:prSet/>
      <dgm:spPr/>
      <dgm:t>
        <a:bodyPr/>
        <a:lstStyle/>
        <a:p>
          <a:endParaRPr lang="en-US"/>
        </a:p>
      </dgm:t>
    </dgm:pt>
    <dgm:pt modelId="{C73C1094-5F0C-4AEB-9E4A-732EB431038F}">
      <dgm:prSet/>
      <dgm:spPr/>
      <dgm:t>
        <a:bodyPr/>
        <a:lstStyle/>
        <a:p>
          <a:r>
            <a:rPr lang="tr-TR" baseline="0"/>
            <a:t>Kaynakların okunması ve özetlenmesi</a:t>
          </a:r>
          <a:endParaRPr lang="en-US"/>
        </a:p>
      </dgm:t>
    </dgm:pt>
    <dgm:pt modelId="{B9C8BC2C-4899-48C9-92CD-FE7B70F13CE1}" type="parTrans" cxnId="{C754E738-2AEC-4593-BBC9-468C4820DE02}">
      <dgm:prSet/>
      <dgm:spPr/>
      <dgm:t>
        <a:bodyPr/>
        <a:lstStyle/>
        <a:p>
          <a:endParaRPr lang="en-US"/>
        </a:p>
      </dgm:t>
    </dgm:pt>
    <dgm:pt modelId="{4996FEDA-2DAF-4D78-B171-38DAAF822724}" type="sibTrans" cxnId="{C754E738-2AEC-4593-BBC9-468C4820DE02}">
      <dgm:prSet/>
      <dgm:spPr/>
      <dgm:t>
        <a:bodyPr/>
        <a:lstStyle/>
        <a:p>
          <a:endParaRPr lang="en-US"/>
        </a:p>
      </dgm:t>
    </dgm:pt>
    <dgm:pt modelId="{3991EC42-E353-4782-B582-934B45C119F2}">
      <dgm:prSet/>
      <dgm:spPr/>
      <dgm:t>
        <a:bodyPr/>
        <a:lstStyle/>
        <a:p>
          <a:r>
            <a:rPr lang="tr-TR" baseline="0"/>
            <a:t>Araştırma yöntemlerinin belirlenmesi</a:t>
          </a:r>
          <a:endParaRPr lang="en-US"/>
        </a:p>
      </dgm:t>
    </dgm:pt>
    <dgm:pt modelId="{A1D4634E-6600-4C0C-9C12-6CAD59F41555}" type="parTrans" cxnId="{DA70D980-5D44-4328-B022-2CB425B68B2E}">
      <dgm:prSet/>
      <dgm:spPr/>
      <dgm:t>
        <a:bodyPr/>
        <a:lstStyle/>
        <a:p>
          <a:endParaRPr lang="en-US"/>
        </a:p>
      </dgm:t>
    </dgm:pt>
    <dgm:pt modelId="{B641691D-20D1-46C4-BBE0-110584F4DB75}" type="sibTrans" cxnId="{DA70D980-5D44-4328-B022-2CB425B68B2E}">
      <dgm:prSet/>
      <dgm:spPr/>
      <dgm:t>
        <a:bodyPr/>
        <a:lstStyle/>
        <a:p>
          <a:endParaRPr lang="en-US"/>
        </a:p>
      </dgm:t>
    </dgm:pt>
    <dgm:pt modelId="{A76C9C81-B835-4B2A-92FF-9C0267ADA88B}">
      <dgm:prSet/>
      <dgm:spPr/>
      <dgm:t>
        <a:bodyPr/>
        <a:lstStyle/>
        <a:p>
          <a:r>
            <a:rPr lang="tr-TR" baseline="0"/>
            <a:t>Veri toplanması ve analizi</a:t>
          </a:r>
          <a:endParaRPr lang="en-US"/>
        </a:p>
      </dgm:t>
    </dgm:pt>
    <dgm:pt modelId="{1C444A3E-6CCE-49F0-8035-E9B023434668}" type="parTrans" cxnId="{A38BAEC6-92C7-426D-86AE-7D13BA711F66}">
      <dgm:prSet/>
      <dgm:spPr/>
      <dgm:t>
        <a:bodyPr/>
        <a:lstStyle/>
        <a:p>
          <a:endParaRPr lang="en-US"/>
        </a:p>
      </dgm:t>
    </dgm:pt>
    <dgm:pt modelId="{04167390-C938-4BCA-953F-7511B69EABA6}" type="sibTrans" cxnId="{A38BAEC6-92C7-426D-86AE-7D13BA711F66}">
      <dgm:prSet/>
      <dgm:spPr/>
      <dgm:t>
        <a:bodyPr/>
        <a:lstStyle/>
        <a:p>
          <a:endParaRPr lang="en-US"/>
        </a:p>
      </dgm:t>
    </dgm:pt>
    <dgm:pt modelId="{E1875C63-C14E-4987-921C-B5C1961ACBB0}">
      <dgm:prSet/>
      <dgm:spPr/>
      <dgm:t>
        <a:bodyPr/>
        <a:lstStyle/>
        <a:p>
          <a:r>
            <a:rPr lang="tr-TR" baseline="0"/>
            <a:t>Bulguların yorumlanması</a:t>
          </a:r>
          <a:endParaRPr lang="en-US"/>
        </a:p>
      </dgm:t>
    </dgm:pt>
    <dgm:pt modelId="{2BA35A56-0540-4622-9D0A-FFBE103BE9F5}" type="parTrans" cxnId="{5D32E49F-1630-4FCE-8B62-0E2D460A3CD9}">
      <dgm:prSet/>
      <dgm:spPr/>
      <dgm:t>
        <a:bodyPr/>
        <a:lstStyle/>
        <a:p>
          <a:endParaRPr lang="en-US"/>
        </a:p>
      </dgm:t>
    </dgm:pt>
    <dgm:pt modelId="{DC348A46-4DA0-482F-AF81-170A1936A19E}" type="sibTrans" cxnId="{5D32E49F-1630-4FCE-8B62-0E2D460A3CD9}">
      <dgm:prSet/>
      <dgm:spPr/>
      <dgm:t>
        <a:bodyPr/>
        <a:lstStyle/>
        <a:p>
          <a:endParaRPr lang="en-US"/>
        </a:p>
      </dgm:t>
    </dgm:pt>
    <dgm:pt modelId="{045F576A-599F-4AF5-804C-728C54507590}">
      <dgm:prSet/>
      <dgm:spPr/>
      <dgm:t>
        <a:bodyPr/>
        <a:lstStyle/>
        <a:p>
          <a:r>
            <a:rPr lang="tr-TR" baseline="0"/>
            <a:t>Araştırma raporunun hazırlanması</a:t>
          </a:r>
          <a:endParaRPr lang="en-US"/>
        </a:p>
      </dgm:t>
    </dgm:pt>
    <dgm:pt modelId="{B99ADB56-218B-4B53-AB00-9979601BD282}" type="parTrans" cxnId="{2CEFF145-7C5B-43D2-9453-124374327DCE}">
      <dgm:prSet/>
      <dgm:spPr/>
      <dgm:t>
        <a:bodyPr/>
        <a:lstStyle/>
        <a:p>
          <a:endParaRPr lang="en-US"/>
        </a:p>
      </dgm:t>
    </dgm:pt>
    <dgm:pt modelId="{C75156D8-44BA-4C88-AE13-5C146F81EC70}" type="sibTrans" cxnId="{2CEFF145-7C5B-43D2-9453-124374327DCE}">
      <dgm:prSet/>
      <dgm:spPr/>
      <dgm:t>
        <a:bodyPr/>
        <a:lstStyle/>
        <a:p>
          <a:endParaRPr lang="en-US"/>
        </a:p>
      </dgm:t>
    </dgm:pt>
    <dgm:pt modelId="{5BC40231-3C57-4570-8BB2-E56EEB3826AC}" type="pres">
      <dgm:prSet presAssocID="{4A29EDA5-8A9F-43A5-B6B1-4275234BF87C}" presName="linear" presStyleCnt="0">
        <dgm:presLayoutVars>
          <dgm:dir/>
          <dgm:animLvl val="lvl"/>
          <dgm:resizeHandles val="exact"/>
        </dgm:presLayoutVars>
      </dgm:prSet>
      <dgm:spPr/>
    </dgm:pt>
    <dgm:pt modelId="{277A44B4-169B-4D5E-8FFD-9F6A517A7173}" type="pres">
      <dgm:prSet presAssocID="{C982B102-C603-40E2-B154-88635ED1CA8A}" presName="parentLin" presStyleCnt="0"/>
      <dgm:spPr/>
    </dgm:pt>
    <dgm:pt modelId="{B9D592CA-7B7D-44C9-B17B-A9765A7CD19A}" type="pres">
      <dgm:prSet presAssocID="{C982B102-C603-40E2-B154-88635ED1CA8A}" presName="parentLeftMargin" presStyleLbl="node1" presStyleIdx="0" presStyleCnt="7"/>
      <dgm:spPr/>
    </dgm:pt>
    <dgm:pt modelId="{4BF049ED-6C18-4A8A-B513-6FC382A26D0B}" type="pres">
      <dgm:prSet presAssocID="{C982B102-C603-40E2-B154-88635ED1CA8A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CB8A7B37-36EF-4FD0-A98C-C11C5CC326A7}" type="pres">
      <dgm:prSet presAssocID="{C982B102-C603-40E2-B154-88635ED1CA8A}" presName="negativeSpace" presStyleCnt="0"/>
      <dgm:spPr/>
    </dgm:pt>
    <dgm:pt modelId="{F72E0DDD-D167-44CB-9658-0A70CA9842D5}" type="pres">
      <dgm:prSet presAssocID="{C982B102-C603-40E2-B154-88635ED1CA8A}" presName="childText" presStyleLbl="conFgAcc1" presStyleIdx="0" presStyleCnt="7">
        <dgm:presLayoutVars>
          <dgm:bulletEnabled val="1"/>
        </dgm:presLayoutVars>
      </dgm:prSet>
      <dgm:spPr/>
    </dgm:pt>
    <dgm:pt modelId="{50A9F72E-4CCC-4074-B727-F9DDE6CBF969}" type="pres">
      <dgm:prSet presAssocID="{215453C6-8AF7-4A20-A9F7-5CC72F1259FA}" presName="spaceBetweenRectangles" presStyleCnt="0"/>
      <dgm:spPr/>
    </dgm:pt>
    <dgm:pt modelId="{6412030C-6306-491B-8D73-6C09B3F6B962}" type="pres">
      <dgm:prSet presAssocID="{ECB4E1F0-825F-42FB-881B-0CE197BD7DA3}" presName="parentLin" presStyleCnt="0"/>
      <dgm:spPr/>
    </dgm:pt>
    <dgm:pt modelId="{E2B9429A-7041-4891-B4DA-93AEA8F6EE02}" type="pres">
      <dgm:prSet presAssocID="{ECB4E1F0-825F-42FB-881B-0CE197BD7DA3}" presName="parentLeftMargin" presStyleLbl="node1" presStyleIdx="0" presStyleCnt="7"/>
      <dgm:spPr/>
    </dgm:pt>
    <dgm:pt modelId="{CAAEAC74-4427-435F-85B3-CAAEC02CCBD9}" type="pres">
      <dgm:prSet presAssocID="{ECB4E1F0-825F-42FB-881B-0CE197BD7DA3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70ED42B6-D3C2-4E75-AC62-5E5F5A1836AD}" type="pres">
      <dgm:prSet presAssocID="{ECB4E1F0-825F-42FB-881B-0CE197BD7DA3}" presName="negativeSpace" presStyleCnt="0"/>
      <dgm:spPr/>
    </dgm:pt>
    <dgm:pt modelId="{8CC0BD44-A89A-4358-BF66-FF1D904F6C87}" type="pres">
      <dgm:prSet presAssocID="{ECB4E1F0-825F-42FB-881B-0CE197BD7DA3}" presName="childText" presStyleLbl="conFgAcc1" presStyleIdx="1" presStyleCnt="7">
        <dgm:presLayoutVars>
          <dgm:bulletEnabled val="1"/>
        </dgm:presLayoutVars>
      </dgm:prSet>
      <dgm:spPr/>
    </dgm:pt>
    <dgm:pt modelId="{6B2A7A37-D951-4302-BF73-E23813936277}" type="pres">
      <dgm:prSet presAssocID="{91F9D398-73FF-4F71-9554-7B99DDE43139}" presName="spaceBetweenRectangles" presStyleCnt="0"/>
      <dgm:spPr/>
    </dgm:pt>
    <dgm:pt modelId="{454F7E9F-CD93-4B6C-A6D0-3B75E905BE8A}" type="pres">
      <dgm:prSet presAssocID="{C73C1094-5F0C-4AEB-9E4A-732EB431038F}" presName="parentLin" presStyleCnt="0"/>
      <dgm:spPr/>
    </dgm:pt>
    <dgm:pt modelId="{2C11A9B9-A43C-4DED-ABDA-9A376A79B7C6}" type="pres">
      <dgm:prSet presAssocID="{C73C1094-5F0C-4AEB-9E4A-732EB431038F}" presName="parentLeftMargin" presStyleLbl="node1" presStyleIdx="1" presStyleCnt="7"/>
      <dgm:spPr/>
    </dgm:pt>
    <dgm:pt modelId="{A2F542B2-B1C6-4019-B45C-62B49A17E96F}" type="pres">
      <dgm:prSet presAssocID="{C73C1094-5F0C-4AEB-9E4A-732EB431038F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4FEC48C-1929-455C-ABD5-A8931217DBBE}" type="pres">
      <dgm:prSet presAssocID="{C73C1094-5F0C-4AEB-9E4A-732EB431038F}" presName="negativeSpace" presStyleCnt="0"/>
      <dgm:spPr/>
    </dgm:pt>
    <dgm:pt modelId="{9B1D29C3-EAA3-4C5C-8C03-8C6C11F17AC3}" type="pres">
      <dgm:prSet presAssocID="{C73C1094-5F0C-4AEB-9E4A-732EB431038F}" presName="childText" presStyleLbl="conFgAcc1" presStyleIdx="2" presStyleCnt="7">
        <dgm:presLayoutVars>
          <dgm:bulletEnabled val="1"/>
        </dgm:presLayoutVars>
      </dgm:prSet>
      <dgm:spPr/>
    </dgm:pt>
    <dgm:pt modelId="{1A2026DC-CD57-42C4-95FA-B9101933293A}" type="pres">
      <dgm:prSet presAssocID="{4996FEDA-2DAF-4D78-B171-38DAAF822724}" presName="spaceBetweenRectangles" presStyleCnt="0"/>
      <dgm:spPr/>
    </dgm:pt>
    <dgm:pt modelId="{34256ABA-C4D0-47C9-9989-CC0491269AF7}" type="pres">
      <dgm:prSet presAssocID="{3991EC42-E353-4782-B582-934B45C119F2}" presName="parentLin" presStyleCnt="0"/>
      <dgm:spPr/>
    </dgm:pt>
    <dgm:pt modelId="{B4A40298-1466-494E-A24D-8AAE15EDB4FE}" type="pres">
      <dgm:prSet presAssocID="{3991EC42-E353-4782-B582-934B45C119F2}" presName="parentLeftMargin" presStyleLbl="node1" presStyleIdx="2" presStyleCnt="7"/>
      <dgm:spPr/>
    </dgm:pt>
    <dgm:pt modelId="{6192CD5F-04CB-4299-B20D-E4146BD738DF}" type="pres">
      <dgm:prSet presAssocID="{3991EC42-E353-4782-B582-934B45C119F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DD54B28F-E133-4F3B-B6D8-EBA2F8D275B1}" type="pres">
      <dgm:prSet presAssocID="{3991EC42-E353-4782-B582-934B45C119F2}" presName="negativeSpace" presStyleCnt="0"/>
      <dgm:spPr/>
    </dgm:pt>
    <dgm:pt modelId="{9B3255BA-1A75-454E-9B1B-DE7126EF889E}" type="pres">
      <dgm:prSet presAssocID="{3991EC42-E353-4782-B582-934B45C119F2}" presName="childText" presStyleLbl="conFgAcc1" presStyleIdx="3" presStyleCnt="7">
        <dgm:presLayoutVars>
          <dgm:bulletEnabled val="1"/>
        </dgm:presLayoutVars>
      </dgm:prSet>
      <dgm:spPr/>
    </dgm:pt>
    <dgm:pt modelId="{132A7C29-AC1E-4495-AB00-2E7AC5463C28}" type="pres">
      <dgm:prSet presAssocID="{B641691D-20D1-46C4-BBE0-110584F4DB75}" presName="spaceBetweenRectangles" presStyleCnt="0"/>
      <dgm:spPr/>
    </dgm:pt>
    <dgm:pt modelId="{F7C66542-8670-4971-B7DD-92DB4088BED9}" type="pres">
      <dgm:prSet presAssocID="{A76C9C81-B835-4B2A-92FF-9C0267ADA88B}" presName="parentLin" presStyleCnt="0"/>
      <dgm:spPr/>
    </dgm:pt>
    <dgm:pt modelId="{CD332977-CA4D-42EC-BA68-16DF771570D1}" type="pres">
      <dgm:prSet presAssocID="{A76C9C81-B835-4B2A-92FF-9C0267ADA88B}" presName="parentLeftMargin" presStyleLbl="node1" presStyleIdx="3" presStyleCnt="7"/>
      <dgm:spPr/>
    </dgm:pt>
    <dgm:pt modelId="{2352F261-93AC-40F5-9595-4BC577E7298F}" type="pres">
      <dgm:prSet presAssocID="{A76C9C81-B835-4B2A-92FF-9C0267ADA88B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F91FD46-A6FD-40CD-B220-450A18EC6E1C}" type="pres">
      <dgm:prSet presAssocID="{A76C9C81-B835-4B2A-92FF-9C0267ADA88B}" presName="negativeSpace" presStyleCnt="0"/>
      <dgm:spPr/>
    </dgm:pt>
    <dgm:pt modelId="{B621C4F8-722B-47BD-BEA9-E987E746FBE9}" type="pres">
      <dgm:prSet presAssocID="{A76C9C81-B835-4B2A-92FF-9C0267ADA88B}" presName="childText" presStyleLbl="conFgAcc1" presStyleIdx="4" presStyleCnt="7">
        <dgm:presLayoutVars>
          <dgm:bulletEnabled val="1"/>
        </dgm:presLayoutVars>
      </dgm:prSet>
      <dgm:spPr/>
    </dgm:pt>
    <dgm:pt modelId="{80C2E928-A7AD-478E-90C5-424C0C5F32C0}" type="pres">
      <dgm:prSet presAssocID="{04167390-C938-4BCA-953F-7511B69EABA6}" presName="spaceBetweenRectangles" presStyleCnt="0"/>
      <dgm:spPr/>
    </dgm:pt>
    <dgm:pt modelId="{31B72B27-F170-420D-B3F1-6CB81A2AD055}" type="pres">
      <dgm:prSet presAssocID="{E1875C63-C14E-4987-921C-B5C1961ACBB0}" presName="parentLin" presStyleCnt="0"/>
      <dgm:spPr/>
    </dgm:pt>
    <dgm:pt modelId="{1969543A-54C4-489D-9043-CA36BFE518D8}" type="pres">
      <dgm:prSet presAssocID="{E1875C63-C14E-4987-921C-B5C1961ACBB0}" presName="parentLeftMargin" presStyleLbl="node1" presStyleIdx="4" presStyleCnt="7"/>
      <dgm:spPr/>
    </dgm:pt>
    <dgm:pt modelId="{C8C96882-7148-408B-905A-1105C44C0B1C}" type="pres">
      <dgm:prSet presAssocID="{E1875C63-C14E-4987-921C-B5C1961ACBB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5560CF5-E6C2-4931-9EC9-783F541C2792}" type="pres">
      <dgm:prSet presAssocID="{E1875C63-C14E-4987-921C-B5C1961ACBB0}" presName="negativeSpace" presStyleCnt="0"/>
      <dgm:spPr/>
    </dgm:pt>
    <dgm:pt modelId="{8AE0F1F1-3AC9-4CD8-BFCB-5FEC8196B416}" type="pres">
      <dgm:prSet presAssocID="{E1875C63-C14E-4987-921C-B5C1961ACBB0}" presName="childText" presStyleLbl="conFgAcc1" presStyleIdx="5" presStyleCnt="7">
        <dgm:presLayoutVars>
          <dgm:bulletEnabled val="1"/>
        </dgm:presLayoutVars>
      </dgm:prSet>
      <dgm:spPr/>
    </dgm:pt>
    <dgm:pt modelId="{227DF0DF-2F74-4C48-9C63-9B68FCCEB7B5}" type="pres">
      <dgm:prSet presAssocID="{DC348A46-4DA0-482F-AF81-170A1936A19E}" presName="spaceBetweenRectangles" presStyleCnt="0"/>
      <dgm:spPr/>
    </dgm:pt>
    <dgm:pt modelId="{06082492-0C12-430E-B9BB-00A4191E0D4A}" type="pres">
      <dgm:prSet presAssocID="{045F576A-599F-4AF5-804C-728C54507590}" presName="parentLin" presStyleCnt="0"/>
      <dgm:spPr/>
    </dgm:pt>
    <dgm:pt modelId="{23713849-396E-4015-B827-6AC8481FAAB5}" type="pres">
      <dgm:prSet presAssocID="{045F576A-599F-4AF5-804C-728C54507590}" presName="parentLeftMargin" presStyleLbl="node1" presStyleIdx="5" presStyleCnt="7"/>
      <dgm:spPr/>
    </dgm:pt>
    <dgm:pt modelId="{DF33FC26-567A-4FFB-B3ED-10C35BB5FD6D}" type="pres">
      <dgm:prSet presAssocID="{045F576A-599F-4AF5-804C-728C54507590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AF80A75B-2069-4BCE-862A-2F4DF6BC62E8}" type="pres">
      <dgm:prSet presAssocID="{045F576A-599F-4AF5-804C-728C54507590}" presName="negativeSpace" presStyleCnt="0"/>
      <dgm:spPr/>
    </dgm:pt>
    <dgm:pt modelId="{9FCEC3F7-26E7-4899-88C1-000E5D550858}" type="pres">
      <dgm:prSet presAssocID="{045F576A-599F-4AF5-804C-728C54507590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FA4DF30D-30AF-4D90-8500-72996AFCA7BA}" type="presOf" srcId="{4A29EDA5-8A9F-43A5-B6B1-4275234BF87C}" destId="{5BC40231-3C57-4570-8BB2-E56EEB3826AC}" srcOrd="0" destOrd="0" presId="urn:microsoft.com/office/officeart/2005/8/layout/list1"/>
    <dgm:cxn modelId="{33A3EF32-0D22-4727-A9BA-197806A38BE0}" type="presOf" srcId="{C982B102-C603-40E2-B154-88635ED1CA8A}" destId="{B9D592CA-7B7D-44C9-B17B-A9765A7CD19A}" srcOrd="0" destOrd="0" presId="urn:microsoft.com/office/officeart/2005/8/layout/list1"/>
    <dgm:cxn modelId="{D84D7035-3FF4-4F19-97E3-6B41E77F55AE}" type="presOf" srcId="{A76C9C81-B835-4B2A-92FF-9C0267ADA88B}" destId="{2352F261-93AC-40F5-9595-4BC577E7298F}" srcOrd="1" destOrd="0" presId="urn:microsoft.com/office/officeart/2005/8/layout/list1"/>
    <dgm:cxn modelId="{C754E738-2AEC-4593-BBC9-468C4820DE02}" srcId="{4A29EDA5-8A9F-43A5-B6B1-4275234BF87C}" destId="{C73C1094-5F0C-4AEB-9E4A-732EB431038F}" srcOrd="2" destOrd="0" parTransId="{B9C8BC2C-4899-48C9-92CD-FE7B70F13CE1}" sibTransId="{4996FEDA-2DAF-4D78-B171-38DAAF822724}"/>
    <dgm:cxn modelId="{44D8E63D-86C3-420F-A776-2493680E24E3}" type="presOf" srcId="{ECB4E1F0-825F-42FB-881B-0CE197BD7DA3}" destId="{CAAEAC74-4427-435F-85B3-CAAEC02CCBD9}" srcOrd="1" destOrd="0" presId="urn:microsoft.com/office/officeart/2005/8/layout/list1"/>
    <dgm:cxn modelId="{2CEFF145-7C5B-43D2-9453-124374327DCE}" srcId="{4A29EDA5-8A9F-43A5-B6B1-4275234BF87C}" destId="{045F576A-599F-4AF5-804C-728C54507590}" srcOrd="6" destOrd="0" parTransId="{B99ADB56-218B-4B53-AB00-9979601BD282}" sibTransId="{C75156D8-44BA-4C88-AE13-5C146F81EC70}"/>
    <dgm:cxn modelId="{76FB4578-455F-4308-BCA1-E1D663B2B78A}" type="presOf" srcId="{C73C1094-5F0C-4AEB-9E4A-732EB431038F}" destId="{2C11A9B9-A43C-4DED-ABDA-9A376A79B7C6}" srcOrd="0" destOrd="0" presId="urn:microsoft.com/office/officeart/2005/8/layout/list1"/>
    <dgm:cxn modelId="{6B597C7B-AEBF-41CF-BF97-CF633C1BB80A}" type="presOf" srcId="{3991EC42-E353-4782-B582-934B45C119F2}" destId="{B4A40298-1466-494E-A24D-8AAE15EDB4FE}" srcOrd="0" destOrd="0" presId="urn:microsoft.com/office/officeart/2005/8/layout/list1"/>
    <dgm:cxn modelId="{83BE677C-8284-46B3-9BC2-F2FA333B50A3}" type="presOf" srcId="{ECB4E1F0-825F-42FB-881B-0CE197BD7DA3}" destId="{E2B9429A-7041-4891-B4DA-93AEA8F6EE02}" srcOrd="0" destOrd="0" presId="urn:microsoft.com/office/officeart/2005/8/layout/list1"/>
    <dgm:cxn modelId="{DA70D980-5D44-4328-B022-2CB425B68B2E}" srcId="{4A29EDA5-8A9F-43A5-B6B1-4275234BF87C}" destId="{3991EC42-E353-4782-B582-934B45C119F2}" srcOrd="3" destOrd="0" parTransId="{A1D4634E-6600-4C0C-9C12-6CAD59F41555}" sibTransId="{B641691D-20D1-46C4-BBE0-110584F4DB75}"/>
    <dgm:cxn modelId="{845FF185-3B46-4162-AF20-CB838466DCF2}" type="presOf" srcId="{3991EC42-E353-4782-B582-934B45C119F2}" destId="{6192CD5F-04CB-4299-B20D-E4146BD738DF}" srcOrd="1" destOrd="0" presId="urn:microsoft.com/office/officeart/2005/8/layout/list1"/>
    <dgm:cxn modelId="{3F27559E-C9B5-488D-9E32-BB3D1AB400AC}" type="presOf" srcId="{045F576A-599F-4AF5-804C-728C54507590}" destId="{23713849-396E-4015-B827-6AC8481FAAB5}" srcOrd="0" destOrd="0" presId="urn:microsoft.com/office/officeart/2005/8/layout/list1"/>
    <dgm:cxn modelId="{5D32E49F-1630-4FCE-8B62-0E2D460A3CD9}" srcId="{4A29EDA5-8A9F-43A5-B6B1-4275234BF87C}" destId="{E1875C63-C14E-4987-921C-B5C1961ACBB0}" srcOrd="5" destOrd="0" parTransId="{2BA35A56-0540-4622-9D0A-FFBE103BE9F5}" sibTransId="{DC348A46-4DA0-482F-AF81-170A1936A19E}"/>
    <dgm:cxn modelId="{FE5447AB-839A-4BC2-A085-822B5DCE707A}" type="presOf" srcId="{E1875C63-C14E-4987-921C-B5C1961ACBB0}" destId="{C8C96882-7148-408B-905A-1105C44C0B1C}" srcOrd="1" destOrd="0" presId="urn:microsoft.com/office/officeart/2005/8/layout/list1"/>
    <dgm:cxn modelId="{18A975B2-3470-4943-A605-FD2956C2BB0A}" type="presOf" srcId="{C982B102-C603-40E2-B154-88635ED1CA8A}" destId="{4BF049ED-6C18-4A8A-B513-6FC382A26D0B}" srcOrd="1" destOrd="0" presId="urn:microsoft.com/office/officeart/2005/8/layout/list1"/>
    <dgm:cxn modelId="{47FE6FB9-BFA7-4F7D-9314-0F52A0286BCD}" srcId="{4A29EDA5-8A9F-43A5-B6B1-4275234BF87C}" destId="{ECB4E1F0-825F-42FB-881B-0CE197BD7DA3}" srcOrd="1" destOrd="0" parTransId="{BD1517CC-7B69-4925-A873-B0802AA680F5}" sibTransId="{91F9D398-73FF-4F71-9554-7B99DDE43139}"/>
    <dgm:cxn modelId="{A38BAEC6-92C7-426D-86AE-7D13BA711F66}" srcId="{4A29EDA5-8A9F-43A5-B6B1-4275234BF87C}" destId="{A76C9C81-B835-4B2A-92FF-9C0267ADA88B}" srcOrd="4" destOrd="0" parTransId="{1C444A3E-6CCE-49F0-8035-E9B023434668}" sibTransId="{04167390-C938-4BCA-953F-7511B69EABA6}"/>
    <dgm:cxn modelId="{FEDCFAC9-07F2-4455-AEA1-FC372A173FFE}" srcId="{4A29EDA5-8A9F-43A5-B6B1-4275234BF87C}" destId="{C982B102-C603-40E2-B154-88635ED1CA8A}" srcOrd="0" destOrd="0" parTransId="{C929B5D4-3497-4B65-BC10-9D501F264F09}" sibTransId="{215453C6-8AF7-4A20-A9F7-5CC72F1259FA}"/>
    <dgm:cxn modelId="{2CD549D7-5939-4FD2-B340-13E271868D77}" type="presOf" srcId="{C73C1094-5F0C-4AEB-9E4A-732EB431038F}" destId="{A2F542B2-B1C6-4019-B45C-62B49A17E96F}" srcOrd="1" destOrd="0" presId="urn:microsoft.com/office/officeart/2005/8/layout/list1"/>
    <dgm:cxn modelId="{72832ED8-529D-4922-B207-306B4EF5762A}" type="presOf" srcId="{A76C9C81-B835-4B2A-92FF-9C0267ADA88B}" destId="{CD332977-CA4D-42EC-BA68-16DF771570D1}" srcOrd="0" destOrd="0" presId="urn:microsoft.com/office/officeart/2005/8/layout/list1"/>
    <dgm:cxn modelId="{91890EDD-33D4-4E47-831F-350E7B2AD506}" type="presOf" srcId="{045F576A-599F-4AF5-804C-728C54507590}" destId="{DF33FC26-567A-4FFB-B3ED-10C35BB5FD6D}" srcOrd="1" destOrd="0" presId="urn:microsoft.com/office/officeart/2005/8/layout/list1"/>
    <dgm:cxn modelId="{DEDC64F4-A6C7-43BF-8A2E-B7CE485E9B9F}" type="presOf" srcId="{E1875C63-C14E-4987-921C-B5C1961ACBB0}" destId="{1969543A-54C4-489D-9043-CA36BFE518D8}" srcOrd="0" destOrd="0" presId="urn:microsoft.com/office/officeart/2005/8/layout/list1"/>
    <dgm:cxn modelId="{7AE4C7D0-B350-4412-84E2-777D123E8E31}" type="presParOf" srcId="{5BC40231-3C57-4570-8BB2-E56EEB3826AC}" destId="{277A44B4-169B-4D5E-8FFD-9F6A517A7173}" srcOrd="0" destOrd="0" presId="urn:microsoft.com/office/officeart/2005/8/layout/list1"/>
    <dgm:cxn modelId="{4391C194-87E2-4657-9943-7E8215E7CF1C}" type="presParOf" srcId="{277A44B4-169B-4D5E-8FFD-9F6A517A7173}" destId="{B9D592CA-7B7D-44C9-B17B-A9765A7CD19A}" srcOrd="0" destOrd="0" presId="urn:microsoft.com/office/officeart/2005/8/layout/list1"/>
    <dgm:cxn modelId="{91813919-1B9D-4CCC-B708-C6C861176E6B}" type="presParOf" srcId="{277A44B4-169B-4D5E-8FFD-9F6A517A7173}" destId="{4BF049ED-6C18-4A8A-B513-6FC382A26D0B}" srcOrd="1" destOrd="0" presId="urn:microsoft.com/office/officeart/2005/8/layout/list1"/>
    <dgm:cxn modelId="{0235ED6E-1DF2-4AD8-A298-26CE01ACEF23}" type="presParOf" srcId="{5BC40231-3C57-4570-8BB2-E56EEB3826AC}" destId="{CB8A7B37-36EF-4FD0-A98C-C11C5CC326A7}" srcOrd="1" destOrd="0" presId="urn:microsoft.com/office/officeart/2005/8/layout/list1"/>
    <dgm:cxn modelId="{F9D2352E-B642-4803-A866-2D1D315E684C}" type="presParOf" srcId="{5BC40231-3C57-4570-8BB2-E56EEB3826AC}" destId="{F72E0DDD-D167-44CB-9658-0A70CA9842D5}" srcOrd="2" destOrd="0" presId="urn:microsoft.com/office/officeart/2005/8/layout/list1"/>
    <dgm:cxn modelId="{AB093B5D-81C7-4A0B-9324-820DFB02703D}" type="presParOf" srcId="{5BC40231-3C57-4570-8BB2-E56EEB3826AC}" destId="{50A9F72E-4CCC-4074-B727-F9DDE6CBF969}" srcOrd="3" destOrd="0" presId="urn:microsoft.com/office/officeart/2005/8/layout/list1"/>
    <dgm:cxn modelId="{A7B3DDC2-6A8B-4E18-87FB-59FA54C84A35}" type="presParOf" srcId="{5BC40231-3C57-4570-8BB2-E56EEB3826AC}" destId="{6412030C-6306-491B-8D73-6C09B3F6B962}" srcOrd="4" destOrd="0" presId="urn:microsoft.com/office/officeart/2005/8/layout/list1"/>
    <dgm:cxn modelId="{425E21D3-A07A-4123-8329-2C1CFA8FDFBE}" type="presParOf" srcId="{6412030C-6306-491B-8D73-6C09B3F6B962}" destId="{E2B9429A-7041-4891-B4DA-93AEA8F6EE02}" srcOrd="0" destOrd="0" presId="urn:microsoft.com/office/officeart/2005/8/layout/list1"/>
    <dgm:cxn modelId="{46DE39B9-BE7F-411F-B7A4-3ACF65FCE40B}" type="presParOf" srcId="{6412030C-6306-491B-8D73-6C09B3F6B962}" destId="{CAAEAC74-4427-435F-85B3-CAAEC02CCBD9}" srcOrd="1" destOrd="0" presId="urn:microsoft.com/office/officeart/2005/8/layout/list1"/>
    <dgm:cxn modelId="{E53234FE-78EC-44FF-93E1-C59C1B72F695}" type="presParOf" srcId="{5BC40231-3C57-4570-8BB2-E56EEB3826AC}" destId="{70ED42B6-D3C2-4E75-AC62-5E5F5A1836AD}" srcOrd="5" destOrd="0" presId="urn:microsoft.com/office/officeart/2005/8/layout/list1"/>
    <dgm:cxn modelId="{DF342F72-75D2-4098-B87B-83D1F3DF8828}" type="presParOf" srcId="{5BC40231-3C57-4570-8BB2-E56EEB3826AC}" destId="{8CC0BD44-A89A-4358-BF66-FF1D904F6C87}" srcOrd="6" destOrd="0" presId="urn:microsoft.com/office/officeart/2005/8/layout/list1"/>
    <dgm:cxn modelId="{B3C4354F-9C48-4D8C-883D-2B594FEEF654}" type="presParOf" srcId="{5BC40231-3C57-4570-8BB2-E56EEB3826AC}" destId="{6B2A7A37-D951-4302-BF73-E23813936277}" srcOrd="7" destOrd="0" presId="urn:microsoft.com/office/officeart/2005/8/layout/list1"/>
    <dgm:cxn modelId="{D277D842-CBD6-4CC9-8775-ECA20E934E38}" type="presParOf" srcId="{5BC40231-3C57-4570-8BB2-E56EEB3826AC}" destId="{454F7E9F-CD93-4B6C-A6D0-3B75E905BE8A}" srcOrd="8" destOrd="0" presId="urn:microsoft.com/office/officeart/2005/8/layout/list1"/>
    <dgm:cxn modelId="{5855F942-1945-4B0E-B758-495FF07616A1}" type="presParOf" srcId="{454F7E9F-CD93-4B6C-A6D0-3B75E905BE8A}" destId="{2C11A9B9-A43C-4DED-ABDA-9A376A79B7C6}" srcOrd="0" destOrd="0" presId="urn:microsoft.com/office/officeart/2005/8/layout/list1"/>
    <dgm:cxn modelId="{D82DB19D-8A34-48D1-B1E2-4B8D97C0FD2E}" type="presParOf" srcId="{454F7E9F-CD93-4B6C-A6D0-3B75E905BE8A}" destId="{A2F542B2-B1C6-4019-B45C-62B49A17E96F}" srcOrd="1" destOrd="0" presId="urn:microsoft.com/office/officeart/2005/8/layout/list1"/>
    <dgm:cxn modelId="{88091037-4954-4F11-9886-8E9F8A8E0350}" type="presParOf" srcId="{5BC40231-3C57-4570-8BB2-E56EEB3826AC}" destId="{94FEC48C-1929-455C-ABD5-A8931217DBBE}" srcOrd="9" destOrd="0" presId="urn:microsoft.com/office/officeart/2005/8/layout/list1"/>
    <dgm:cxn modelId="{2D261547-8490-4E9C-947A-F11A7B3F5281}" type="presParOf" srcId="{5BC40231-3C57-4570-8BB2-E56EEB3826AC}" destId="{9B1D29C3-EAA3-4C5C-8C03-8C6C11F17AC3}" srcOrd="10" destOrd="0" presId="urn:microsoft.com/office/officeart/2005/8/layout/list1"/>
    <dgm:cxn modelId="{1A4FA9A0-A796-4746-83E0-41092ABA7120}" type="presParOf" srcId="{5BC40231-3C57-4570-8BB2-E56EEB3826AC}" destId="{1A2026DC-CD57-42C4-95FA-B9101933293A}" srcOrd="11" destOrd="0" presId="urn:microsoft.com/office/officeart/2005/8/layout/list1"/>
    <dgm:cxn modelId="{812E333E-513C-419E-9802-41615C71E6BB}" type="presParOf" srcId="{5BC40231-3C57-4570-8BB2-E56EEB3826AC}" destId="{34256ABA-C4D0-47C9-9989-CC0491269AF7}" srcOrd="12" destOrd="0" presId="urn:microsoft.com/office/officeart/2005/8/layout/list1"/>
    <dgm:cxn modelId="{53FC27D4-BD32-4CDD-B9B3-245D059D6601}" type="presParOf" srcId="{34256ABA-C4D0-47C9-9989-CC0491269AF7}" destId="{B4A40298-1466-494E-A24D-8AAE15EDB4FE}" srcOrd="0" destOrd="0" presId="urn:microsoft.com/office/officeart/2005/8/layout/list1"/>
    <dgm:cxn modelId="{6B866F00-D485-41AB-9EB1-225D502AC09B}" type="presParOf" srcId="{34256ABA-C4D0-47C9-9989-CC0491269AF7}" destId="{6192CD5F-04CB-4299-B20D-E4146BD738DF}" srcOrd="1" destOrd="0" presId="urn:microsoft.com/office/officeart/2005/8/layout/list1"/>
    <dgm:cxn modelId="{74DFF0CE-26D8-446C-B1C1-7D040581DAE0}" type="presParOf" srcId="{5BC40231-3C57-4570-8BB2-E56EEB3826AC}" destId="{DD54B28F-E133-4F3B-B6D8-EBA2F8D275B1}" srcOrd="13" destOrd="0" presId="urn:microsoft.com/office/officeart/2005/8/layout/list1"/>
    <dgm:cxn modelId="{E84413D8-AE04-49DF-9E06-9E72E1CC63FD}" type="presParOf" srcId="{5BC40231-3C57-4570-8BB2-E56EEB3826AC}" destId="{9B3255BA-1A75-454E-9B1B-DE7126EF889E}" srcOrd="14" destOrd="0" presId="urn:microsoft.com/office/officeart/2005/8/layout/list1"/>
    <dgm:cxn modelId="{7A8B818C-30DE-49C4-A987-C2B5A22D43C3}" type="presParOf" srcId="{5BC40231-3C57-4570-8BB2-E56EEB3826AC}" destId="{132A7C29-AC1E-4495-AB00-2E7AC5463C28}" srcOrd="15" destOrd="0" presId="urn:microsoft.com/office/officeart/2005/8/layout/list1"/>
    <dgm:cxn modelId="{3449AEA4-EDF7-43F8-9290-6B4F6D64DC54}" type="presParOf" srcId="{5BC40231-3C57-4570-8BB2-E56EEB3826AC}" destId="{F7C66542-8670-4971-B7DD-92DB4088BED9}" srcOrd="16" destOrd="0" presId="urn:microsoft.com/office/officeart/2005/8/layout/list1"/>
    <dgm:cxn modelId="{EE35152F-DF3C-44CB-BF63-941F334DDCA9}" type="presParOf" srcId="{F7C66542-8670-4971-B7DD-92DB4088BED9}" destId="{CD332977-CA4D-42EC-BA68-16DF771570D1}" srcOrd="0" destOrd="0" presId="urn:microsoft.com/office/officeart/2005/8/layout/list1"/>
    <dgm:cxn modelId="{5A0CD120-3E93-4C7B-9506-99EAC70E585F}" type="presParOf" srcId="{F7C66542-8670-4971-B7DD-92DB4088BED9}" destId="{2352F261-93AC-40F5-9595-4BC577E7298F}" srcOrd="1" destOrd="0" presId="urn:microsoft.com/office/officeart/2005/8/layout/list1"/>
    <dgm:cxn modelId="{19B49FAF-3332-4243-B21E-DC38BFC2738A}" type="presParOf" srcId="{5BC40231-3C57-4570-8BB2-E56EEB3826AC}" destId="{FF91FD46-A6FD-40CD-B220-450A18EC6E1C}" srcOrd="17" destOrd="0" presId="urn:microsoft.com/office/officeart/2005/8/layout/list1"/>
    <dgm:cxn modelId="{76BFBEE5-F9F5-48AB-96A4-A2BC5FBD5EBE}" type="presParOf" srcId="{5BC40231-3C57-4570-8BB2-E56EEB3826AC}" destId="{B621C4F8-722B-47BD-BEA9-E987E746FBE9}" srcOrd="18" destOrd="0" presId="urn:microsoft.com/office/officeart/2005/8/layout/list1"/>
    <dgm:cxn modelId="{7653BD70-C6CB-4A6D-A2CF-E6973B54D27B}" type="presParOf" srcId="{5BC40231-3C57-4570-8BB2-E56EEB3826AC}" destId="{80C2E928-A7AD-478E-90C5-424C0C5F32C0}" srcOrd="19" destOrd="0" presId="urn:microsoft.com/office/officeart/2005/8/layout/list1"/>
    <dgm:cxn modelId="{91F76C84-88AC-4D24-9597-394EFC843190}" type="presParOf" srcId="{5BC40231-3C57-4570-8BB2-E56EEB3826AC}" destId="{31B72B27-F170-420D-B3F1-6CB81A2AD055}" srcOrd="20" destOrd="0" presId="urn:microsoft.com/office/officeart/2005/8/layout/list1"/>
    <dgm:cxn modelId="{A88110F2-9CB4-4246-84A2-87B7C27B1293}" type="presParOf" srcId="{31B72B27-F170-420D-B3F1-6CB81A2AD055}" destId="{1969543A-54C4-489D-9043-CA36BFE518D8}" srcOrd="0" destOrd="0" presId="urn:microsoft.com/office/officeart/2005/8/layout/list1"/>
    <dgm:cxn modelId="{39E7A684-D581-4B3C-9B6B-DA135D76ED24}" type="presParOf" srcId="{31B72B27-F170-420D-B3F1-6CB81A2AD055}" destId="{C8C96882-7148-408B-905A-1105C44C0B1C}" srcOrd="1" destOrd="0" presId="urn:microsoft.com/office/officeart/2005/8/layout/list1"/>
    <dgm:cxn modelId="{31B597F7-9F01-4E14-BC06-E50459685945}" type="presParOf" srcId="{5BC40231-3C57-4570-8BB2-E56EEB3826AC}" destId="{65560CF5-E6C2-4931-9EC9-783F541C2792}" srcOrd="21" destOrd="0" presId="urn:microsoft.com/office/officeart/2005/8/layout/list1"/>
    <dgm:cxn modelId="{27A89C8B-72FB-4D9F-840C-6696481A2073}" type="presParOf" srcId="{5BC40231-3C57-4570-8BB2-E56EEB3826AC}" destId="{8AE0F1F1-3AC9-4CD8-BFCB-5FEC8196B416}" srcOrd="22" destOrd="0" presId="urn:microsoft.com/office/officeart/2005/8/layout/list1"/>
    <dgm:cxn modelId="{F4E25A4A-1F8A-4C30-86BE-8D39A98A1E7C}" type="presParOf" srcId="{5BC40231-3C57-4570-8BB2-E56EEB3826AC}" destId="{227DF0DF-2F74-4C48-9C63-9B68FCCEB7B5}" srcOrd="23" destOrd="0" presId="urn:microsoft.com/office/officeart/2005/8/layout/list1"/>
    <dgm:cxn modelId="{AAE5A48D-9AE1-46FB-831B-FE9F3D82C027}" type="presParOf" srcId="{5BC40231-3C57-4570-8BB2-E56EEB3826AC}" destId="{06082492-0C12-430E-B9BB-00A4191E0D4A}" srcOrd="24" destOrd="0" presId="urn:microsoft.com/office/officeart/2005/8/layout/list1"/>
    <dgm:cxn modelId="{AC305535-9857-4E06-93A3-43F2DD7F708A}" type="presParOf" srcId="{06082492-0C12-430E-B9BB-00A4191E0D4A}" destId="{23713849-396E-4015-B827-6AC8481FAAB5}" srcOrd="0" destOrd="0" presId="urn:microsoft.com/office/officeart/2005/8/layout/list1"/>
    <dgm:cxn modelId="{C0D458A5-5A99-455C-BC5A-8216032BF477}" type="presParOf" srcId="{06082492-0C12-430E-B9BB-00A4191E0D4A}" destId="{DF33FC26-567A-4FFB-B3ED-10C35BB5FD6D}" srcOrd="1" destOrd="0" presId="urn:microsoft.com/office/officeart/2005/8/layout/list1"/>
    <dgm:cxn modelId="{3F645550-E19E-4072-8E53-DBCE1DA30208}" type="presParOf" srcId="{5BC40231-3C57-4570-8BB2-E56EEB3826AC}" destId="{AF80A75B-2069-4BCE-862A-2F4DF6BC62E8}" srcOrd="25" destOrd="0" presId="urn:microsoft.com/office/officeart/2005/8/layout/list1"/>
    <dgm:cxn modelId="{FBA668A8-79DE-4C29-9A10-B09BECDD9DB9}" type="presParOf" srcId="{5BC40231-3C57-4570-8BB2-E56EEB3826AC}" destId="{9FCEC3F7-26E7-4899-88C1-000E5D550858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B583879-2D65-41D2-84C8-E71774B8247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2242B90-EBB8-49B5-884D-50EFC1B148B0}">
      <dgm:prSet/>
      <dgm:spPr/>
      <dgm:t>
        <a:bodyPr/>
        <a:lstStyle/>
        <a:p>
          <a:pPr>
            <a:defRPr cap="all"/>
          </a:pPr>
          <a:r>
            <a:rPr lang="tr-TR"/>
            <a:t>Hazırlanma/planlama</a:t>
          </a:r>
          <a:endParaRPr lang="en-US"/>
        </a:p>
      </dgm:t>
    </dgm:pt>
    <dgm:pt modelId="{D255548E-13D1-4CB0-8ACE-38F8AD6D01F3}" type="parTrans" cxnId="{FC42FF22-90BA-41B0-861D-DC65EB63DA1F}">
      <dgm:prSet/>
      <dgm:spPr/>
      <dgm:t>
        <a:bodyPr/>
        <a:lstStyle/>
        <a:p>
          <a:endParaRPr lang="en-US"/>
        </a:p>
      </dgm:t>
    </dgm:pt>
    <dgm:pt modelId="{09B0748F-AF6F-4CCB-8B03-2E168602F17A}" type="sibTrans" cxnId="{FC42FF22-90BA-41B0-861D-DC65EB63DA1F}">
      <dgm:prSet/>
      <dgm:spPr/>
      <dgm:t>
        <a:bodyPr/>
        <a:lstStyle/>
        <a:p>
          <a:endParaRPr lang="en-US"/>
        </a:p>
      </dgm:t>
    </dgm:pt>
    <dgm:pt modelId="{188FC225-0E20-40A8-84D8-63A926D89D71}">
      <dgm:prSet/>
      <dgm:spPr/>
      <dgm:t>
        <a:bodyPr/>
        <a:lstStyle/>
        <a:p>
          <a:pPr>
            <a:defRPr cap="all"/>
          </a:pPr>
          <a:r>
            <a:rPr lang="tr-TR"/>
            <a:t>Sunuş/etkileşim</a:t>
          </a:r>
          <a:endParaRPr lang="en-US"/>
        </a:p>
      </dgm:t>
    </dgm:pt>
    <dgm:pt modelId="{4E2981D3-A824-4596-BFC6-C6EB421B270C}" type="parTrans" cxnId="{AF064BD7-6469-4387-AF25-B2833F13F519}">
      <dgm:prSet/>
      <dgm:spPr/>
      <dgm:t>
        <a:bodyPr/>
        <a:lstStyle/>
        <a:p>
          <a:endParaRPr lang="en-US"/>
        </a:p>
      </dgm:t>
    </dgm:pt>
    <dgm:pt modelId="{593367A2-10EB-4771-A859-23176F044732}" type="sibTrans" cxnId="{AF064BD7-6469-4387-AF25-B2833F13F519}">
      <dgm:prSet/>
      <dgm:spPr/>
      <dgm:t>
        <a:bodyPr/>
        <a:lstStyle/>
        <a:p>
          <a:endParaRPr lang="en-US"/>
        </a:p>
      </dgm:t>
    </dgm:pt>
    <dgm:pt modelId="{3F06CA62-60E3-4BD3-A484-62485BFA0F20}">
      <dgm:prSet/>
      <dgm:spPr/>
      <dgm:t>
        <a:bodyPr/>
        <a:lstStyle/>
        <a:p>
          <a:pPr>
            <a:defRPr cap="all"/>
          </a:pPr>
          <a:r>
            <a:rPr lang="tr-TR"/>
            <a:t>Özetleme/geri besleme</a:t>
          </a:r>
          <a:endParaRPr lang="en-US"/>
        </a:p>
      </dgm:t>
    </dgm:pt>
    <dgm:pt modelId="{FA114D33-3830-4715-8205-078ADF00D546}" type="parTrans" cxnId="{8A31922D-4595-4FA5-BA7F-24B14E86DECC}">
      <dgm:prSet/>
      <dgm:spPr/>
      <dgm:t>
        <a:bodyPr/>
        <a:lstStyle/>
        <a:p>
          <a:endParaRPr lang="en-US"/>
        </a:p>
      </dgm:t>
    </dgm:pt>
    <dgm:pt modelId="{82407943-13D5-4AC0-A778-8A1D487858E0}" type="sibTrans" cxnId="{8A31922D-4595-4FA5-BA7F-24B14E86DECC}">
      <dgm:prSet/>
      <dgm:spPr/>
      <dgm:t>
        <a:bodyPr/>
        <a:lstStyle/>
        <a:p>
          <a:endParaRPr lang="en-US"/>
        </a:p>
      </dgm:t>
    </dgm:pt>
    <dgm:pt modelId="{304C8E6F-EC36-40BF-A02E-1CF11B5203D5}" type="pres">
      <dgm:prSet presAssocID="{2B583879-2D65-41D2-84C8-E71774B8247A}" presName="root" presStyleCnt="0">
        <dgm:presLayoutVars>
          <dgm:dir/>
          <dgm:resizeHandles val="exact"/>
        </dgm:presLayoutVars>
      </dgm:prSet>
      <dgm:spPr/>
    </dgm:pt>
    <dgm:pt modelId="{9AA61FCB-3968-4E2C-9E80-A8420AC5FFA1}" type="pres">
      <dgm:prSet presAssocID="{22242B90-EBB8-49B5-884D-50EFC1B148B0}" presName="compNode" presStyleCnt="0"/>
      <dgm:spPr/>
    </dgm:pt>
    <dgm:pt modelId="{02200893-89A6-44D0-A35C-D9616E349E3D}" type="pres">
      <dgm:prSet presAssocID="{22242B90-EBB8-49B5-884D-50EFC1B148B0}" presName="iconBgRect" presStyleLbl="bgShp" presStyleIdx="0" presStyleCnt="3"/>
      <dgm:spPr/>
    </dgm:pt>
    <dgm:pt modelId="{0349C832-F8F7-4E36-85BA-75F737F18367}" type="pres">
      <dgm:prSet presAssocID="{22242B90-EBB8-49B5-884D-50EFC1B148B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F214988B-5437-4BFF-8135-A4A29D2CBB8A}" type="pres">
      <dgm:prSet presAssocID="{22242B90-EBB8-49B5-884D-50EFC1B148B0}" presName="spaceRect" presStyleCnt="0"/>
      <dgm:spPr/>
    </dgm:pt>
    <dgm:pt modelId="{24A399DE-A3C7-4653-901C-07A79EF1C201}" type="pres">
      <dgm:prSet presAssocID="{22242B90-EBB8-49B5-884D-50EFC1B148B0}" presName="textRect" presStyleLbl="revTx" presStyleIdx="0" presStyleCnt="3">
        <dgm:presLayoutVars>
          <dgm:chMax val="1"/>
          <dgm:chPref val="1"/>
        </dgm:presLayoutVars>
      </dgm:prSet>
      <dgm:spPr/>
    </dgm:pt>
    <dgm:pt modelId="{3F513141-887F-492F-86C1-64D83263C312}" type="pres">
      <dgm:prSet presAssocID="{09B0748F-AF6F-4CCB-8B03-2E168602F17A}" presName="sibTrans" presStyleCnt="0"/>
      <dgm:spPr/>
    </dgm:pt>
    <dgm:pt modelId="{47709981-E10B-4228-89DD-6B0F6BA9588A}" type="pres">
      <dgm:prSet presAssocID="{188FC225-0E20-40A8-84D8-63A926D89D71}" presName="compNode" presStyleCnt="0"/>
      <dgm:spPr/>
    </dgm:pt>
    <dgm:pt modelId="{0F1CDDFF-88F2-468D-93C0-671D89DE0E18}" type="pres">
      <dgm:prSet presAssocID="{188FC225-0E20-40A8-84D8-63A926D89D71}" presName="iconBgRect" presStyleLbl="bgShp" presStyleIdx="1" presStyleCnt="3"/>
      <dgm:spPr/>
    </dgm:pt>
    <dgm:pt modelId="{716428D1-529D-46D3-951A-EAFEEAD47796}" type="pres">
      <dgm:prSet presAssocID="{188FC225-0E20-40A8-84D8-63A926D89D7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1F16445-4B71-4254-8B2F-4456E9A003AB}" type="pres">
      <dgm:prSet presAssocID="{188FC225-0E20-40A8-84D8-63A926D89D71}" presName="spaceRect" presStyleCnt="0"/>
      <dgm:spPr/>
    </dgm:pt>
    <dgm:pt modelId="{523E6016-0982-40E1-A336-3A2FF203CB22}" type="pres">
      <dgm:prSet presAssocID="{188FC225-0E20-40A8-84D8-63A926D89D71}" presName="textRect" presStyleLbl="revTx" presStyleIdx="1" presStyleCnt="3">
        <dgm:presLayoutVars>
          <dgm:chMax val="1"/>
          <dgm:chPref val="1"/>
        </dgm:presLayoutVars>
      </dgm:prSet>
      <dgm:spPr/>
    </dgm:pt>
    <dgm:pt modelId="{85132E84-8A7B-4A39-8414-4902570AFA55}" type="pres">
      <dgm:prSet presAssocID="{593367A2-10EB-4771-A859-23176F044732}" presName="sibTrans" presStyleCnt="0"/>
      <dgm:spPr/>
    </dgm:pt>
    <dgm:pt modelId="{929A8857-A40B-4D2B-98EA-F639351626A8}" type="pres">
      <dgm:prSet presAssocID="{3F06CA62-60E3-4BD3-A484-62485BFA0F20}" presName="compNode" presStyleCnt="0"/>
      <dgm:spPr/>
    </dgm:pt>
    <dgm:pt modelId="{BC391BB2-D90F-4418-8EC0-28A1C9E0DEDF}" type="pres">
      <dgm:prSet presAssocID="{3F06CA62-60E3-4BD3-A484-62485BFA0F20}" presName="iconBgRect" presStyleLbl="bgShp" presStyleIdx="2" presStyleCnt="3"/>
      <dgm:spPr/>
    </dgm:pt>
    <dgm:pt modelId="{4715684D-F2FE-496C-B408-E66865EFC150}" type="pres">
      <dgm:prSet presAssocID="{3F06CA62-60E3-4BD3-A484-62485BFA0F2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ck"/>
        </a:ext>
      </dgm:extLst>
    </dgm:pt>
    <dgm:pt modelId="{7C852804-3419-4DBE-AAA8-1C6557CB7B2A}" type="pres">
      <dgm:prSet presAssocID="{3F06CA62-60E3-4BD3-A484-62485BFA0F20}" presName="spaceRect" presStyleCnt="0"/>
      <dgm:spPr/>
    </dgm:pt>
    <dgm:pt modelId="{04B0678F-F058-4196-864F-174172746ABF}" type="pres">
      <dgm:prSet presAssocID="{3F06CA62-60E3-4BD3-A484-62485BFA0F2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2ABBA0B-09A2-4FA5-B5C0-1FE6BAE63DC2}" type="presOf" srcId="{2B583879-2D65-41D2-84C8-E71774B8247A}" destId="{304C8E6F-EC36-40BF-A02E-1CF11B5203D5}" srcOrd="0" destOrd="0" presId="urn:microsoft.com/office/officeart/2018/5/layout/IconCircleLabelList"/>
    <dgm:cxn modelId="{FC42FF22-90BA-41B0-861D-DC65EB63DA1F}" srcId="{2B583879-2D65-41D2-84C8-E71774B8247A}" destId="{22242B90-EBB8-49B5-884D-50EFC1B148B0}" srcOrd="0" destOrd="0" parTransId="{D255548E-13D1-4CB0-8ACE-38F8AD6D01F3}" sibTransId="{09B0748F-AF6F-4CCB-8B03-2E168602F17A}"/>
    <dgm:cxn modelId="{8A31922D-4595-4FA5-BA7F-24B14E86DECC}" srcId="{2B583879-2D65-41D2-84C8-E71774B8247A}" destId="{3F06CA62-60E3-4BD3-A484-62485BFA0F20}" srcOrd="2" destOrd="0" parTransId="{FA114D33-3830-4715-8205-078ADF00D546}" sibTransId="{82407943-13D5-4AC0-A778-8A1D487858E0}"/>
    <dgm:cxn modelId="{008C623E-2323-4F58-858F-8A96836A966E}" type="presOf" srcId="{3F06CA62-60E3-4BD3-A484-62485BFA0F20}" destId="{04B0678F-F058-4196-864F-174172746ABF}" srcOrd="0" destOrd="0" presId="urn:microsoft.com/office/officeart/2018/5/layout/IconCircleLabelList"/>
    <dgm:cxn modelId="{255BD189-85DF-403B-885E-56B679CAC799}" type="presOf" srcId="{22242B90-EBB8-49B5-884D-50EFC1B148B0}" destId="{24A399DE-A3C7-4653-901C-07A79EF1C201}" srcOrd="0" destOrd="0" presId="urn:microsoft.com/office/officeart/2018/5/layout/IconCircleLabelList"/>
    <dgm:cxn modelId="{FD5556B7-8F68-4A6A-B733-D1739290AF9D}" type="presOf" srcId="{188FC225-0E20-40A8-84D8-63A926D89D71}" destId="{523E6016-0982-40E1-A336-3A2FF203CB22}" srcOrd="0" destOrd="0" presId="urn:microsoft.com/office/officeart/2018/5/layout/IconCircleLabelList"/>
    <dgm:cxn modelId="{AF064BD7-6469-4387-AF25-B2833F13F519}" srcId="{2B583879-2D65-41D2-84C8-E71774B8247A}" destId="{188FC225-0E20-40A8-84D8-63A926D89D71}" srcOrd="1" destOrd="0" parTransId="{4E2981D3-A824-4596-BFC6-C6EB421B270C}" sibTransId="{593367A2-10EB-4771-A859-23176F044732}"/>
    <dgm:cxn modelId="{23BAB7FC-762B-4FE8-8F9C-B4E486F1031D}" type="presParOf" srcId="{304C8E6F-EC36-40BF-A02E-1CF11B5203D5}" destId="{9AA61FCB-3968-4E2C-9E80-A8420AC5FFA1}" srcOrd="0" destOrd="0" presId="urn:microsoft.com/office/officeart/2018/5/layout/IconCircleLabelList"/>
    <dgm:cxn modelId="{BF887EAC-D80D-4558-992D-900ECFA19EA0}" type="presParOf" srcId="{9AA61FCB-3968-4E2C-9E80-A8420AC5FFA1}" destId="{02200893-89A6-44D0-A35C-D9616E349E3D}" srcOrd="0" destOrd="0" presId="urn:microsoft.com/office/officeart/2018/5/layout/IconCircleLabelList"/>
    <dgm:cxn modelId="{39E0DE20-F6CD-4E9B-8373-950C59116C46}" type="presParOf" srcId="{9AA61FCB-3968-4E2C-9E80-A8420AC5FFA1}" destId="{0349C832-F8F7-4E36-85BA-75F737F18367}" srcOrd="1" destOrd="0" presId="urn:microsoft.com/office/officeart/2018/5/layout/IconCircleLabelList"/>
    <dgm:cxn modelId="{E3FA7F56-32A9-4F3E-ACAD-CCE539FBD52C}" type="presParOf" srcId="{9AA61FCB-3968-4E2C-9E80-A8420AC5FFA1}" destId="{F214988B-5437-4BFF-8135-A4A29D2CBB8A}" srcOrd="2" destOrd="0" presId="urn:microsoft.com/office/officeart/2018/5/layout/IconCircleLabelList"/>
    <dgm:cxn modelId="{E04EF368-7CC3-49FA-90BF-DAB4E6763C01}" type="presParOf" srcId="{9AA61FCB-3968-4E2C-9E80-A8420AC5FFA1}" destId="{24A399DE-A3C7-4653-901C-07A79EF1C201}" srcOrd="3" destOrd="0" presId="urn:microsoft.com/office/officeart/2018/5/layout/IconCircleLabelList"/>
    <dgm:cxn modelId="{070DF6E7-59A8-416B-9CEC-2604958A2331}" type="presParOf" srcId="{304C8E6F-EC36-40BF-A02E-1CF11B5203D5}" destId="{3F513141-887F-492F-86C1-64D83263C312}" srcOrd="1" destOrd="0" presId="urn:microsoft.com/office/officeart/2018/5/layout/IconCircleLabelList"/>
    <dgm:cxn modelId="{A9C0B3D4-F257-49FE-BD16-88F5E36A1AB4}" type="presParOf" srcId="{304C8E6F-EC36-40BF-A02E-1CF11B5203D5}" destId="{47709981-E10B-4228-89DD-6B0F6BA9588A}" srcOrd="2" destOrd="0" presId="urn:microsoft.com/office/officeart/2018/5/layout/IconCircleLabelList"/>
    <dgm:cxn modelId="{2493AA91-AE42-4366-9E2F-E14956783497}" type="presParOf" srcId="{47709981-E10B-4228-89DD-6B0F6BA9588A}" destId="{0F1CDDFF-88F2-468D-93C0-671D89DE0E18}" srcOrd="0" destOrd="0" presId="urn:microsoft.com/office/officeart/2018/5/layout/IconCircleLabelList"/>
    <dgm:cxn modelId="{9F463332-DD5F-4BC8-B428-A3F186350715}" type="presParOf" srcId="{47709981-E10B-4228-89DD-6B0F6BA9588A}" destId="{716428D1-529D-46D3-951A-EAFEEAD47796}" srcOrd="1" destOrd="0" presId="urn:microsoft.com/office/officeart/2018/5/layout/IconCircleLabelList"/>
    <dgm:cxn modelId="{1EDAA453-1C97-4573-AA57-A3D86F5032D9}" type="presParOf" srcId="{47709981-E10B-4228-89DD-6B0F6BA9588A}" destId="{91F16445-4B71-4254-8B2F-4456E9A003AB}" srcOrd="2" destOrd="0" presId="urn:microsoft.com/office/officeart/2018/5/layout/IconCircleLabelList"/>
    <dgm:cxn modelId="{A363A46E-A802-4E93-83CF-CCEFFA21DF29}" type="presParOf" srcId="{47709981-E10B-4228-89DD-6B0F6BA9588A}" destId="{523E6016-0982-40E1-A336-3A2FF203CB22}" srcOrd="3" destOrd="0" presId="urn:microsoft.com/office/officeart/2018/5/layout/IconCircleLabelList"/>
    <dgm:cxn modelId="{A16E48D9-06DD-4829-8735-CDAA9F43C825}" type="presParOf" srcId="{304C8E6F-EC36-40BF-A02E-1CF11B5203D5}" destId="{85132E84-8A7B-4A39-8414-4902570AFA55}" srcOrd="3" destOrd="0" presId="urn:microsoft.com/office/officeart/2018/5/layout/IconCircleLabelList"/>
    <dgm:cxn modelId="{34FBBBA4-B6BA-4FA6-A427-15385D0CF441}" type="presParOf" srcId="{304C8E6F-EC36-40BF-A02E-1CF11B5203D5}" destId="{929A8857-A40B-4D2B-98EA-F639351626A8}" srcOrd="4" destOrd="0" presId="urn:microsoft.com/office/officeart/2018/5/layout/IconCircleLabelList"/>
    <dgm:cxn modelId="{3222758F-98CE-4F1A-90C4-400347132128}" type="presParOf" srcId="{929A8857-A40B-4D2B-98EA-F639351626A8}" destId="{BC391BB2-D90F-4418-8EC0-28A1C9E0DEDF}" srcOrd="0" destOrd="0" presId="urn:microsoft.com/office/officeart/2018/5/layout/IconCircleLabelList"/>
    <dgm:cxn modelId="{A4C6A380-8510-4D48-A603-E9645AF7673F}" type="presParOf" srcId="{929A8857-A40B-4D2B-98EA-F639351626A8}" destId="{4715684D-F2FE-496C-B408-E66865EFC150}" srcOrd="1" destOrd="0" presId="urn:microsoft.com/office/officeart/2018/5/layout/IconCircleLabelList"/>
    <dgm:cxn modelId="{09E9D047-10C6-401B-90DC-C6496426CF59}" type="presParOf" srcId="{929A8857-A40B-4D2B-98EA-F639351626A8}" destId="{7C852804-3419-4DBE-AAA8-1C6557CB7B2A}" srcOrd="2" destOrd="0" presId="urn:microsoft.com/office/officeart/2018/5/layout/IconCircleLabelList"/>
    <dgm:cxn modelId="{38D5BE56-8D36-453C-8222-E704E711F4B6}" type="presParOf" srcId="{929A8857-A40B-4D2B-98EA-F639351626A8}" destId="{04B0678F-F058-4196-864F-174172746AB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14902-2E9C-457A-8D53-62902F8E93A4}">
      <dsp:nvSpPr>
        <dsp:cNvPr id="0" name=""/>
        <dsp:cNvSpPr/>
      </dsp:nvSpPr>
      <dsp:spPr>
        <a:xfrm>
          <a:off x="598318" y="2495"/>
          <a:ext cx="3295964" cy="1005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Gerçek ve ilkeleri ortaya çıkarmak ya da koymak için bazı bilgi alanlarında yapılan dikkatli sistematik ve dayanıklı çalışma ve inceleme (Webster, 1984)</a:t>
          </a:r>
          <a:endParaRPr lang="en-US" sz="1400" kern="1200"/>
        </a:p>
      </dsp:txBody>
      <dsp:txXfrm>
        <a:off x="598318" y="2495"/>
        <a:ext cx="3295964" cy="1005269"/>
      </dsp:txXfrm>
    </dsp:sp>
    <dsp:sp modelId="{F2E41073-B42D-40F4-9DE7-2EB6DED7E26B}">
      <dsp:nvSpPr>
        <dsp:cNvPr id="0" name=""/>
        <dsp:cNvSpPr/>
      </dsp:nvSpPr>
      <dsp:spPr>
        <a:xfrm>
          <a:off x="598318" y="1419760"/>
          <a:ext cx="3295964" cy="1005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Bilim ve sanatla ilgili olarak yapılan yöntemli çalışma (TDK,2010)</a:t>
          </a:r>
          <a:endParaRPr lang="en-US" sz="1400" kern="1200"/>
        </a:p>
      </dsp:txBody>
      <dsp:txXfrm>
        <a:off x="598318" y="1419760"/>
        <a:ext cx="3295964" cy="1005269"/>
      </dsp:txXfrm>
    </dsp:sp>
    <dsp:sp modelId="{E79E93D5-0FDB-4D29-AA5A-942CCE078E89}">
      <dsp:nvSpPr>
        <dsp:cNvPr id="0" name=""/>
        <dsp:cNvSpPr/>
      </dsp:nvSpPr>
      <dsp:spPr>
        <a:xfrm>
          <a:off x="598318" y="2837024"/>
          <a:ext cx="3295964" cy="1005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Kısacası her araştırma bir sorunu çözmeye ya da bazı soruları cevaplamaya yöneliktir</a:t>
          </a:r>
          <a:endParaRPr lang="en-US" sz="1400" kern="1200"/>
        </a:p>
      </dsp:txBody>
      <dsp:txXfrm>
        <a:off x="598318" y="2837024"/>
        <a:ext cx="3295964" cy="1005269"/>
      </dsp:txXfrm>
    </dsp:sp>
    <dsp:sp modelId="{9BD8D247-361C-48EC-866C-2E2429DF9E8F}">
      <dsp:nvSpPr>
        <dsp:cNvPr id="0" name=""/>
        <dsp:cNvSpPr/>
      </dsp:nvSpPr>
      <dsp:spPr>
        <a:xfrm>
          <a:off x="598318" y="4254289"/>
          <a:ext cx="3295964" cy="1005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Araştırma, herhangi bir konu hakkında neden- sonuç ilişkisinin ortaya konması için ham verinin toplanarak, analiz edilerek ve rapor haline getirilerek bilginin üretilme sürecidir</a:t>
          </a:r>
          <a:endParaRPr lang="en-US" sz="1400" kern="1200"/>
        </a:p>
      </dsp:txBody>
      <dsp:txXfrm>
        <a:off x="598318" y="4254289"/>
        <a:ext cx="3295964" cy="100526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D0B1E-8D3D-45EE-A9F9-3AA0046A649E}">
      <dsp:nvSpPr>
        <dsp:cNvPr id="0" name=""/>
        <dsp:cNvSpPr/>
      </dsp:nvSpPr>
      <dsp:spPr>
        <a:xfrm>
          <a:off x="0" y="0"/>
          <a:ext cx="449260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CCCC52-4E8A-4934-ADE7-494DF9002171}">
      <dsp:nvSpPr>
        <dsp:cNvPr id="0" name=""/>
        <dsp:cNvSpPr/>
      </dsp:nvSpPr>
      <dsp:spPr>
        <a:xfrm>
          <a:off x="0" y="0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Sunumun yazılı taslağının hazırlanması</a:t>
          </a:r>
          <a:endParaRPr lang="en-US" sz="1800" kern="1200"/>
        </a:p>
      </dsp:txBody>
      <dsp:txXfrm>
        <a:off x="0" y="0"/>
        <a:ext cx="4492602" cy="657756"/>
      </dsp:txXfrm>
    </dsp:sp>
    <dsp:sp modelId="{07E88997-BDC1-4E68-944B-29AE27202F68}">
      <dsp:nvSpPr>
        <dsp:cNvPr id="0" name=""/>
        <dsp:cNvSpPr/>
      </dsp:nvSpPr>
      <dsp:spPr>
        <a:xfrm>
          <a:off x="0" y="657756"/>
          <a:ext cx="4492602" cy="0"/>
        </a:xfrm>
        <a:prstGeom prst="line">
          <a:avLst/>
        </a:prstGeom>
        <a:solidFill>
          <a:schemeClr val="accent5">
            <a:hueOff val="13084"/>
            <a:satOff val="-7380"/>
            <a:lumOff val="-2493"/>
            <a:alphaOff val="0"/>
          </a:schemeClr>
        </a:solidFill>
        <a:ln w="9525" cap="flat" cmpd="sng" algn="ctr">
          <a:solidFill>
            <a:schemeClr val="accent5">
              <a:hueOff val="13084"/>
              <a:satOff val="-7380"/>
              <a:lumOff val="-2493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13084"/>
              <a:satOff val="-7380"/>
              <a:lumOff val="-2493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C279A5D-D364-4441-9A4C-BD4C6C038365}">
      <dsp:nvSpPr>
        <dsp:cNvPr id="0" name=""/>
        <dsp:cNvSpPr/>
      </dsp:nvSpPr>
      <dsp:spPr>
        <a:xfrm>
          <a:off x="0" y="657756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Sunumun cümleler olmayacak şekilde yazılı metnin oluşturulması</a:t>
          </a:r>
          <a:endParaRPr lang="en-US" sz="1800" kern="1200"/>
        </a:p>
      </dsp:txBody>
      <dsp:txXfrm>
        <a:off x="0" y="657756"/>
        <a:ext cx="4492602" cy="657756"/>
      </dsp:txXfrm>
    </dsp:sp>
    <dsp:sp modelId="{F63FD47C-C69C-40D8-ABDB-699A22100737}">
      <dsp:nvSpPr>
        <dsp:cNvPr id="0" name=""/>
        <dsp:cNvSpPr/>
      </dsp:nvSpPr>
      <dsp:spPr>
        <a:xfrm>
          <a:off x="0" y="1315513"/>
          <a:ext cx="4492602" cy="0"/>
        </a:xfrm>
        <a:prstGeom prst="line">
          <a:avLst/>
        </a:prstGeom>
        <a:solidFill>
          <a:schemeClr val="accent5">
            <a:hueOff val="26167"/>
            <a:satOff val="-14760"/>
            <a:lumOff val="-4986"/>
            <a:alphaOff val="0"/>
          </a:schemeClr>
        </a:solidFill>
        <a:ln w="9525" cap="flat" cmpd="sng" algn="ctr">
          <a:solidFill>
            <a:schemeClr val="accent5">
              <a:hueOff val="26167"/>
              <a:satOff val="-14760"/>
              <a:lumOff val="-4986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26167"/>
              <a:satOff val="-14760"/>
              <a:lumOff val="-4986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784D53-EE95-49E3-A0A3-6B413C740186}">
      <dsp:nvSpPr>
        <dsp:cNvPr id="0" name=""/>
        <dsp:cNvSpPr/>
      </dsp:nvSpPr>
      <dsp:spPr>
        <a:xfrm>
          <a:off x="0" y="1315513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Sunumun görsel işitsel araçlarla desteklenmesi</a:t>
          </a:r>
          <a:endParaRPr lang="en-US" sz="1800" kern="1200"/>
        </a:p>
      </dsp:txBody>
      <dsp:txXfrm>
        <a:off x="0" y="1315513"/>
        <a:ext cx="4492602" cy="657756"/>
      </dsp:txXfrm>
    </dsp:sp>
    <dsp:sp modelId="{59677F1C-B4EA-4374-B2D7-833887C573F6}">
      <dsp:nvSpPr>
        <dsp:cNvPr id="0" name=""/>
        <dsp:cNvSpPr/>
      </dsp:nvSpPr>
      <dsp:spPr>
        <a:xfrm>
          <a:off x="0" y="1973270"/>
          <a:ext cx="4492602" cy="0"/>
        </a:xfrm>
        <a:prstGeom prst="line">
          <a:avLst/>
        </a:prstGeom>
        <a:solidFill>
          <a:schemeClr val="accent5">
            <a:hueOff val="39251"/>
            <a:satOff val="-22140"/>
            <a:lumOff val="-7479"/>
            <a:alphaOff val="0"/>
          </a:schemeClr>
        </a:solidFill>
        <a:ln w="9525" cap="flat" cmpd="sng" algn="ctr">
          <a:solidFill>
            <a:schemeClr val="accent5">
              <a:hueOff val="39251"/>
              <a:satOff val="-22140"/>
              <a:lumOff val="-7479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39251"/>
              <a:satOff val="-22140"/>
              <a:lumOff val="-7479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6CD9104-48E0-47A0-888E-79D55E23DBFE}">
      <dsp:nvSpPr>
        <dsp:cNvPr id="0" name=""/>
        <dsp:cNvSpPr/>
      </dsp:nvSpPr>
      <dsp:spPr>
        <a:xfrm>
          <a:off x="0" y="1973270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Diyagramlar</a:t>
          </a:r>
          <a:endParaRPr lang="en-US" sz="1800" kern="1200"/>
        </a:p>
      </dsp:txBody>
      <dsp:txXfrm>
        <a:off x="0" y="1973270"/>
        <a:ext cx="4492602" cy="657756"/>
      </dsp:txXfrm>
    </dsp:sp>
    <dsp:sp modelId="{808281DF-BB0F-4829-B938-59B87901F424}">
      <dsp:nvSpPr>
        <dsp:cNvPr id="0" name=""/>
        <dsp:cNvSpPr/>
      </dsp:nvSpPr>
      <dsp:spPr>
        <a:xfrm>
          <a:off x="0" y="2631026"/>
          <a:ext cx="4492602" cy="0"/>
        </a:xfrm>
        <a:prstGeom prst="line">
          <a:avLst/>
        </a:prstGeom>
        <a:solidFill>
          <a:schemeClr val="accent5">
            <a:hueOff val="52334"/>
            <a:satOff val="-29521"/>
            <a:lumOff val="-9971"/>
            <a:alphaOff val="0"/>
          </a:schemeClr>
        </a:solidFill>
        <a:ln w="9525" cap="flat" cmpd="sng" algn="ctr">
          <a:solidFill>
            <a:schemeClr val="accent5">
              <a:hueOff val="52334"/>
              <a:satOff val="-29521"/>
              <a:lumOff val="-9971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52334"/>
              <a:satOff val="-29521"/>
              <a:lumOff val="-9971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A25855-28A2-4167-AB98-D900E9AE7EC7}">
      <dsp:nvSpPr>
        <dsp:cNvPr id="0" name=""/>
        <dsp:cNvSpPr/>
      </dsp:nvSpPr>
      <dsp:spPr>
        <a:xfrm>
          <a:off x="0" y="2631026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Tablolar/haritalar</a:t>
          </a:r>
          <a:endParaRPr lang="en-US" sz="1800" kern="1200"/>
        </a:p>
      </dsp:txBody>
      <dsp:txXfrm>
        <a:off x="0" y="2631026"/>
        <a:ext cx="4492602" cy="657756"/>
      </dsp:txXfrm>
    </dsp:sp>
    <dsp:sp modelId="{024FAF3C-34E5-4073-8E69-F3FBDB75C3CD}">
      <dsp:nvSpPr>
        <dsp:cNvPr id="0" name=""/>
        <dsp:cNvSpPr/>
      </dsp:nvSpPr>
      <dsp:spPr>
        <a:xfrm>
          <a:off x="0" y="3288783"/>
          <a:ext cx="4492602" cy="0"/>
        </a:xfrm>
        <a:prstGeom prst="line">
          <a:avLst/>
        </a:prstGeom>
        <a:solidFill>
          <a:schemeClr val="accent5">
            <a:hueOff val="65418"/>
            <a:satOff val="-36901"/>
            <a:lumOff val="-12464"/>
            <a:alphaOff val="0"/>
          </a:schemeClr>
        </a:solidFill>
        <a:ln w="9525" cap="flat" cmpd="sng" algn="ctr">
          <a:solidFill>
            <a:schemeClr val="accent5">
              <a:hueOff val="65418"/>
              <a:satOff val="-36901"/>
              <a:lumOff val="-12464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65418"/>
              <a:satOff val="-36901"/>
              <a:lumOff val="-12464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763083-AEAF-4619-83E0-E70AFD2F64FF}">
      <dsp:nvSpPr>
        <dsp:cNvPr id="0" name=""/>
        <dsp:cNvSpPr/>
      </dsp:nvSpPr>
      <dsp:spPr>
        <a:xfrm>
          <a:off x="0" y="3288783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İstatistikler/ölçümler</a:t>
          </a:r>
          <a:endParaRPr lang="en-US" sz="1800" kern="1200"/>
        </a:p>
      </dsp:txBody>
      <dsp:txXfrm>
        <a:off x="0" y="3288783"/>
        <a:ext cx="4492602" cy="657756"/>
      </dsp:txXfrm>
    </dsp:sp>
    <dsp:sp modelId="{27773087-3C5D-45AA-AC35-742A12B3261B}">
      <dsp:nvSpPr>
        <dsp:cNvPr id="0" name=""/>
        <dsp:cNvSpPr/>
      </dsp:nvSpPr>
      <dsp:spPr>
        <a:xfrm>
          <a:off x="0" y="3946540"/>
          <a:ext cx="4492602" cy="0"/>
        </a:xfrm>
        <a:prstGeom prst="line">
          <a:avLst/>
        </a:prstGeom>
        <a:solidFill>
          <a:schemeClr val="accent5">
            <a:hueOff val="78501"/>
            <a:satOff val="-44281"/>
            <a:lumOff val="-14957"/>
            <a:alphaOff val="0"/>
          </a:schemeClr>
        </a:solidFill>
        <a:ln w="9525" cap="flat" cmpd="sng" algn="ctr">
          <a:solidFill>
            <a:schemeClr val="accent5">
              <a:hueOff val="78501"/>
              <a:satOff val="-44281"/>
              <a:lumOff val="-14957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78501"/>
              <a:satOff val="-44281"/>
              <a:lumOff val="-14957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9CCDE7-1520-4B85-B0A8-26BA70A73753}">
      <dsp:nvSpPr>
        <dsp:cNvPr id="0" name=""/>
        <dsp:cNvSpPr/>
      </dsp:nvSpPr>
      <dsp:spPr>
        <a:xfrm>
          <a:off x="0" y="3946540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Posterler, resimler</a:t>
          </a:r>
          <a:endParaRPr lang="en-US" sz="1800" kern="1200"/>
        </a:p>
      </dsp:txBody>
      <dsp:txXfrm>
        <a:off x="0" y="3946540"/>
        <a:ext cx="4492602" cy="657756"/>
      </dsp:txXfrm>
    </dsp:sp>
    <dsp:sp modelId="{30AAEA1A-E551-46DB-8B81-146B7E2663A4}">
      <dsp:nvSpPr>
        <dsp:cNvPr id="0" name=""/>
        <dsp:cNvSpPr/>
      </dsp:nvSpPr>
      <dsp:spPr>
        <a:xfrm>
          <a:off x="0" y="4604297"/>
          <a:ext cx="4492602" cy="0"/>
        </a:xfrm>
        <a:prstGeom prst="line">
          <a:avLst/>
        </a:prstGeom>
        <a:solidFill>
          <a:schemeClr val="accent5">
            <a:hueOff val="91585"/>
            <a:satOff val="-51661"/>
            <a:lumOff val="-17450"/>
            <a:alphaOff val="0"/>
          </a:schemeClr>
        </a:solidFill>
        <a:ln w="9525" cap="flat" cmpd="sng" algn="ctr">
          <a:solidFill>
            <a:schemeClr val="accent5">
              <a:hueOff val="91585"/>
              <a:satOff val="-51661"/>
              <a:lumOff val="-17450"/>
              <a:alphaOff val="0"/>
            </a:schemeClr>
          </a:solidFill>
          <a:prstDash val="solid"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91585"/>
              <a:satOff val="-51661"/>
              <a:lumOff val="-17450"/>
              <a:alphaOff val="0"/>
              <a:shade val="35000"/>
              <a:satMod val="13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FB1F80-268F-462F-A516-AAD0D4AD4F79}">
      <dsp:nvSpPr>
        <dsp:cNvPr id="0" name=""/>
        <dsp:cNvSpPr/>
      </dsp:nvSpPr>
      <dsp:spPr>
        <a:xfrm>
          <a:off x="0" y="4604297"/>
          <a:ext cx="4492602" cy="6577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Nesneler</a:t>
          </a:r>
          <a:endParaRPr lang="en-US" sz="1800" kern="1200"/>
        </a:p>
      </dsp:txBody>
      <dsp:txXfrm>
        <a:off x="0" y="4604297"/>
        <a:ext cx="4492602" cy="65775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A7E0E1-B342-44C3-B6CF-766E4310A914}">
      <dsp:nvSpPr>
        <dsp:cNvPr id="0" name=""/>
        <dsp:cNvSpPr/>
      </dsp:nvSpPr>
      <dsp:spPr>
        <a:xfrm>
          <a:off x="0" y="3738"/>
          <a:ext cx="6589301" cy="994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Sunumu yapan bireyin kendini hazırlaması</a:t>
          </a:r>
          <a:endParaRPr lang="en-US" sz="2500" kern="1200"/>
        </a:p>
      </dsp:txBody>
      <dsp:txXfrm>
        <a:off x="48547" y="52285"/>
        <a:ext cx="6492207" cy="897406"/>
      </dsp:txXfrm>
    </dsp:sp>
    <dsp:sp modelId="{C80EBE76-C60C-4167-B855-C3CB754208EA}">
      <dsp:nvSpPr>
        <dsp:cNvPr id="0" name=""/>
        <dsp:cNvSpPr/>
      </dsp:nvSpPr>
      <dsp:spPr>
        <a:xfrm>
          <a:off x="0" y="1070238"/>
          <a:ext cx="6589301" cy="994500"/>
        </a:xfrm>
        <a:prstGeom prst="roundRect">
          <a:avLst/>
        </a:prstGeom>
        <a:solidFill>
          <a:schemeClr val="accent5">
            <a:hueOff val="30528"/>
            <a:satOff val="-17220"/>
            <a:lumOff val="-5817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30528"/>
              <a:satOff val="-17220"/>
              <a:lumOff val="-5817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Ses perdesi</a:t>
          </a:r>
          <a:endParaRPr lang="en-US" sz="2500" kern="1200"/>
        </a:p>
      </dsp:txBody>
      <dsp:txXfrm>
        <a:off x="48547" y="1118785"/>
        <a:ext cx="6492207" cy="897406"/>
      </dsp:txXfrm>
    </dsp:sp>
    <dsp:sp modelId="{31B260CE-8D35-41D4-93F5-3FA94C89C905}">
      <dsp:nvSpPr>
        <dsp:cNvPr id="0" name=""/>
        <dsp:cNvSpPr/>
      </dsp:nvSpPr>
      <dsp:spPr>
        <a:xfrm>
          <a:off x="0" y="2136739"/>
          <a:ext cx="6589301" cy="994500"/>
        </a:xfrm>
        <a:prstGeom prst="roundRect">
          <a:avLst/>
        </a:prstGeom>
        <a:solidFill>
          <a:schemeClr val="accent5">
            <a:hueOff val="61057"/>
            <a:satOff val="-34441"/>
            <a:lumOff val="-11633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61057"/>
              <a:satOff val="-34441"/>
              <a:lumOff val="-11633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Hız</a:t>
          </a:r>
          <a:endParaRPr lang="en-US" sz="2500" kern="1200"/>
        </a:p>
      </dsp:txBody>
      <dsp:txXfrm>
        <a:off x="48547" y="2185286"/>
        <a:ext cx="6492207" cy="897406"/>
      </dsp:txXfrm>
    </dsp:sp>
    <dsp:sp modelId="{F496F3FA-737C-4DD4-B484-9D2D578BE427}">
      <dsp:nvSpPr>
        <dsp:cNvPr id="0" name=""/>
        <dsp:cNvSpPr/>
      </dsp:nvSpPr>
      <dsp:spPr>
        <a:xfrm>
          <a:off x="0" y="3203239"/>
          <a:ext cx="6589301" cy="994500"/>
        </a:xfrm>
        <a:prstGeom prst="roundRect">
          <a:avLst/>
        </a:prstGeom>
        <a:solidFill>
          <a:schemeClr val="accent5">
            <a:hueOff val="91585"/>
            <a:satOff val="-51661"/>
            <a:lumOff val="-1745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91585"/>
              <a:satOff val="-51661"/>
              <a:lumOff val="-1745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Tonlama telaffuz</a:t>
          </a:r>
          <a:endParaRPr lang="en-US" sz="2500" kern="1200"/>
        </a:p>
      </dsp:txBody>
      <dsp:txXfrm>
        <a:off x="48547" y="3251786"/>
        <a:ext cx="6492207" cy="89740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34C3D-22ED-469C-B5A4-F965EB32D916}">
      <dsp:nvSpPr>
        <dsp:cNvPr id="0" name=""/>
        <dsp:cNvSpPr/>
      </dsp:nvSpPr>
      <dsp:spPr>
        <a:xfrm>
          <a:off x="0" y="9138"/>
          <a:ext cx="6589301" cy="9594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/>
            <a:t>Beden dili</a:t>
          </a:r>
          <a:endParaRPr lang="en-US" sz="4000" kern="1200"/>
        </a:p>
      </dsp:txBody>
      <dsp:txXfrm>
        <a:off x="46834" y="55972"/>
        <a:ext cx="6495633" cy="865732"/>
      </dsp:txXfrm>
    </dsp:sp>
    <dsp:sp modelId="{39A629C9-1C9C-4D74-AF07-983A3676B81F}">
      <dsp:nvSpPr>
        <dsp:cNvPr id="0" name=""/>
        <dsp:cNvSpPr/>
      </dsp:nvSpPr>
      <dsp:spPr>
        <a:xfrm>
          <a:off x="0" y="1083738"/>
          <a:ext cx="6589301" cy="959400"/>
        </a:xfrm>
        <a:prstGeom prst="roundRect">
          <a:avLst/>
        </a:prstGeom>
        <a:solidFill>
          <a:schemeClr val="accent5">
            <a:hueOff val="30528"/>
            <a:satOff val="-17220"/>
            <a:lumOff val="-5817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30528"/>
              <a:satOff val="-17220"/>
              <a:lumOff val="-5817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/>
            <a:t>Dinleyici analizi</a:t>
          </a:r>
          <a:endParaRPr lang="en-US" sz="4000" kern="1200"/>
        </a:p>
      </dsp:txBody>
      <dsp:txXfrm>
        <a:off x="46834" y="1130572"/>
        <a:ext cx="6495633" cy="865732"/>
      </dsp:txXfrm>
    </dsp:sp>
    <dsp:sp modelId="{2B9E47CC-2074-40FD-BA5C-0C8782781BBE}">
      <dsp:nvSpPr>
        <dsp:cNvPr id="0" name=""/>
        <dsp:cNvSpPr/>
      </dsp:nvSpPr>
      <dsp:spPr>
        <a:xfrm>
          <a:off x="0" y="2158339"/>
          <a:ext cx="6589301" cy="959400"/>
        </a:xfrm>
        <a:prstGeom prst="roundRect">
          <a:avLst/>
        </a:prstGeom>
        <a:solidFill>
          <a:schemeClr val="accent5">
            <a:hueOff val="61057"/>
            <a:satOff val="-34441"/>
            <a:lumOff val="-11633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61057"/>
              <a:satOff val="-34441"/>
              <a:lumOff val="-11633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/>
            <a:t>Göz teması</a:t>
          </a:r>
          <a:endParaRPr lang="en-US" sz="4000" kern="1200"/>
        </a:p>
      </dsp:txBody>
      <dsp:txXfrm>
        <a:off x="46834" y="2205173"/>
        <a:ext cx="6495633" cy="865732"/>
      </dsp:txXfrm>
    </dsp:sp>
    <dsp:sp modelId="{7FCC4B96-5865-4830-82B2-4F8D5A470683}">
      <dsp:nvSpPr>
        <dsp:cNvPr id="0" name=""/>
        <dsp:cNvSpPr/>
      </dsp:nvSpPr>
      <dsp:spPr>
        <a:xfrm>
          <a:off x="0" y="3232939"/>
          <a:ext cx="6589301" cy="959400"/>
        </a:xfrm>
        <a:prstGeom prst="roundRect">
          <a:avLst/>
        </a:prstGeom>
        <a:solidFill>
          <a:schemeClr val="accent5">
            <a:hueOff val="91585"/>
            <a:satOff val="-51661"/>
            <a:lumOff val="-1745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91585"/>
              <a:satOff val="-51661"/>
              <a:lumOff val="-1745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kern="1200"/>
            <a:t>Duru yalın dil kullanımı</a:t>
          </a:r>
          <a:endParaRPr lang="en-US" sz="4000" kern="1200"/>
        </a:p>
      </dsp:txBody>
      <dsp:txXfrm>
        <a:off x="46834" y="3279773"/>
        <a:ext cx="6495633" cy="86573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FB5F1-6CF2-4CE4-8429-13838ACA4E42}">
      <dsp:nvSpPr>
        <dsp:cNvPr id="0" name=""/>
        <dsp:cNvSpPr/>
      </dsp:nvSpPr>
      <dsp:spPr>
        <a:xfrm>
          <a:off x="0" y="786288"/>
          <a:ext cx="6589301" cy="4797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Konuşmayı düzenli ve tutarlı bir şekilde düzenleme</a:t>
          </a:r>
          <a:endParaRPr lang="en-US" sz="2000" kern="1200"/>
        </a:p>
      </dsp:txBody>
      <dsp:txXfrm>
        <a:off x="23417" y="809705"/>
        <a:ext cx="6542467" cy="432866"/>
      </dsp:txXfrm>
    </dsp:sp>
    <dsp:sp modelId="{38152210-1636-4709-B458-497A21F8ED4A}">
      <dsp:nvSpPr>
        <dsp:cNvPr id="0" name=""/>
        <dsp:cNvSpPr/>
      </dsp:nvSpPr>
      <dsp:spPr>
        <a:xfrm>
          <a:off x="0" y="1323588"/>
          <a:ext cx="6589301" cy="479700"/>
        </a:xfrm>
        <a:prstGeom prst="roundRect">
          <a:avLst/>
        </a:prstGeom>
        <a:solidFill>
          <a:schemeClr val="accent5">
            <a:hueOff val="22896"/>
            <a:satOff val="-12915"/>
            <a:lumOff val="-4363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22896"/>
              <a:satOff val="-12915"/>
              <a:lumOff val="-4363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Mutlaka prova etme</a:t>
          </a:r>
          <a:endParaRPr lang="en-US" sz="2000" kern="1200"/>
        </a:p>
      </dsp:txBody>
      <dsp:txXfrm>
        <a:off x="23417" y="1347005"/>
        <a:ext cx="6542467" cy="432866"/>
      </dsp:txXfrm>
    </dsp:sp>
    <dsp:sp modelId="{848EF53E-FD16-4D02-8D0C-DD1E1175CAA3}">
      <dsp:nvSpPr>
        <dsp:cNvPr id="0" name=""/>
        <dsp:cNvSpPr/>
      </dsp:nvSpPr>
      <dsp:spPr>
        <a:xfrm>
          <a:off x="0" y="1860889"/>
          <a:ext cx="6589301" cy="479700"/>
        </a:xfrm>
        <a:prstGeom prst="roundRect">
          <a:avLst/>
        </a:prstGeom>
        <a:solidFill>
          <a:schemeClr val="accent5">
            <a:hueOff val="45793"/>
            <a:satOff val="-25830"/>
            <a:lumOff val="-8725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45793"/>
              <a:satOff val="-25830"/>
              <a:lumOff val="-8725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Sunumu yapacak bireyin kendini tanıtması</a:t>
          </a:r>
          <a:endParaRPr lang="en-US" sz="2000" kern="1200"/>
        </a:p>
      </dsp:txBody>
      <dsp:txXfrm>
        <a:off x="23417" y="1884306"/>
        <a:ext cx="6542467" cy="432866"/>
      </dsp:txXfrm>
    </dsp:sp>
    <dsp:sp modelId="{7679CA4E-D0C0-4908-B12E-5B141EEB112D}">
      <dsp:nvSpPr>
        <dsp:cNvPr id="0" name=""/>
        <dsp:cNvSpPr/>
      </dsp:nvSpPr>
      <dsp:spPr>
        <a:xfrm>
          <a:off x="0" y="2398188"/>
          <a:ext cx="6589301" cy="479700"/>
        </a:xfrm>
        <a:prstGeom prst="roundRect">
          <a:avLst/>
        </a:prstGeom>
        <a:solidFill>
          <a:schemeClr val="accent5">
            <a:hueOff val="68689"/>
            <a:satOff val="-38746"/>
            <a:lumOff val="-13088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68689"/>
              <a:satOff val="-38746"/>
              <a:lumOff val="-13088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Görsellerin anlatımla uyumlu gitmesi</a:t>
          </a:r>
          <a:endParaRPr lang="en-US" sz="2000" kern="1200"/>
        </a:p>
      </dsp:txBody>
      <dsp:txXfrm>
        <a:off x="23417" y="2421605"/>
        <a:ext cx="6542467" cy="432866"/>
      </dsp:txXfrm>
    </dsp:sp>
    <dsp:sp modelId="{1AA417B3-CB34-4BA0-BC8A-B916A7971676}">
      <dsp:nvSpPr>
        <dsp:cNvPr id="0" name=""/>
        <dsp:cNvSpPr/>
      </dsp:nvSpPr>
      <dsp:spPr>
        <a:xfrm>
          <a:off x="0" y="2935489"/>
          <a:ext cx="6589301" cy="479700"/>
        </a:xfrm>
        <a:prstGeom prst="roundRect">
          <a:avLst/>
        </a:prstGeom>
        <a:solidFill>
          <a:schemeClr val="accent5">
            <a:hueOff val="91585"/>
            <a:satOff val="-51661"/>
            <a:lumOff val="-1745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91585"/>
              <a:satOff val="-51661"/>
              <a:lumOff val="-1745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Zaman kullanımı</a:t>
          </a:r>
          <a:endParaRPr lang="en-US" sz="2000" kern="1200"/>
        </a:p>
      </dsp:txBody>
      <dsp:txXfrm>
        <a:off x="23417" y="2958906"/>
        <a:ext cx="6542467" cy="4328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AF266-B5CC-4990-BCAA-D2A8018F4FE8}">
      <dsp:nvSpPr>
        <dsp:cNvPr id="0" name=""/>
        <dsp:cNvSpPr/>
      </dsp:nvSpPr>
      <dsp:spPr>
        <a:xfrm>
          <a:off x="0" y="1295050"/>
          <a:ext cx="2175902" cy="1381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FEBAF3-0D0C-4EC4-B716-C4E1DBF6B3AF}">
      <dsp:nvSpPr>
        <dsp:cNvPr id="0" name=""/>
        <dsp:cNvSpPr/>
      </dsp:nvSpPr>
      <dsp:spPr>
        <a:xfrm>
          <a:off x="241767" y="1524729"/>
          <a:ext cx="2175902" cy="1381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Araştırmaya olan ihtiyaç ve araştırmanın amacı, seçilen konu/sorun dahil çeşitli biçimlerde gruplandırılabilir. En genel gruplandırma ,</a:t>
          </a:r>
          <a:endParaRPr lang="en-US" sz="1300" kern="1200"/>
        </a:p>
      </dsp:txBody>
      <dsp:txXfrm>
        <a:off x="282236" y="1565198"/>
        <a:ext cx="2094964" cy="1300760"/>
      </dsp:txXfrm>
    </dsp:sp>
    <dsp:sp modelId="{C5CB782C-3AEA-4119-917C-506894D9C8B1}">
      <dsp:nvSpPr>
        <dsp:cNvPr id="0" name=""/>
        <dsp:cNvSpPr/>
      </dsp:nvSpPr>
      <dsp:spPr>
        <a:xfrm>
          <a:off x="2659437" y="1295050"/>
          <a:ext cx="2175902" cy="1381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E171D3-A397-45E0-AED6-A53DB3E18C29}">
      <dsp:nvSpPr>
        <dsp:cNvPr id="0" name=""/>
        <dsp:cNvSpPr/>
      </dsp:nvSpPr>
      <dsp:spPr>
        <a:xfrm>
          <a:off x="2901204" y="1524729"/>
          <a:ext cx="2175902" cy="1381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Yönetsel/yönetimsel araştırma</a:t>
          </a:r>
          <a:endParaRPr lang="en-US" sz="1300" kern="1200"/>
        </a:p>
      </dsp:txBody>
      <dsp:txXfrm>
        <a:off x="2941673" y="1565198"/>
        <a:ext cx="2094964" cy="1300760"/>
      </dsp:txXfrm>
    </dsp:sp>
    <dsp:sp modelId="{E5750EFE-85F4-4528-880C-BF8B152B0F8F}">
      <dsp:nvSpPr>
        <dsp:cNvPr id="0" name=""/>
        <dsp:cNvSpPr/>
      </dsp:nvSpPr>
      <dsp:spPr>
        <a:xfrm>
          <a:off x="5318873" y="1295050"/>
          <a:ext cx="2175902" cy="13816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1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44E968-A2FA-41D5-9494-E63EFBA1EA2E}">
      <dsp:nvSpPr>
        <dsp:cNvPr id="0" name=""/>
        <dsp:cNvSpPr/>
      </dsp:nvSpPr>
      <dsp:spPr>
        <a:xfrm>
          <a:off x="5560640" y="1524729"/>
          <a:ext cx="2175902" cy="13816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Bilimsel/akademik araştırma</a:t>
          </a:r>
          <a:endParaRPr lang="en-US" sz="1300" kern="1200"/>
        </a:p>
      </dsp:txBody>
      <dsp:txXfrm>
        <a:off x="5601109" y="1565198"/>
        <a:ext cx="2094964" cy="1300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5DA90-C112-46F7-8900-B8295E49FD5A}">
      <dsp:nvSpPr>
        <dsp:cNvPr id="0" name=""/>
        <dsp:cNvSpPr/>
      </dsp:nvSpPr>
      <dsp:spPr>
        <a:xfrm>
          <a:off x="0" y="3282"/>
          <a:ext cx="7736544" cy="6991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915A80-3315-4D9E-93EA-83D077E60A0C}">
      <dsp:nvSpPr>
        <dsp:cNvPr id="0" name=""/>
        <dsp:cNvSpPr/>
      </dsp:nvSpPr>
      <dsp:spPr>
        <a:xfrm>
          <a:off x="211493" y="160591"/>
          <a:ext cx="384533" cy="38453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BBE4C-2562-4BD5-9DA0-4BB5B3A73DED}">
      <dsp:nvSpPr>
        <dsp:cNvPr id="0" name=""/>
        <dsp:cNvSpPr/>
      </dsp:nvSpPr>
      <dsp:spPr>
        <a:xfrm>
          <a:off x="807520" y="3282"/>
          <a:ext cx="6929023" cy="699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994" tIns="73994" rIns="73994" bIns="7399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Bilimsel araştırma doğal olay ve olgular arasındaki ilişkiler sistemini ortaya koyar</a:t>
          </a:r>
          <a:endParaRPr lang="en-US" sz="1900" kern="1200"/>
        </a:p>
      </dsp:txBody>
      <dsp:txXfrm>
        <a:off x="807520" y="3282"/>
        <a:ext cx="6929023" cy="699152"/>
      </dsp:txXfrm>
    </dsp:sp>
    <dsp:sp modelId="{55204275-B78D-4293-BA29-3D6B953092F6}">
      <dsp:nvSpPr>
        <dsp:cNvPr id="0" name=""/>
        <dsp:cNvSpPr/>
      </dsp:nvSpPr>
      <dsp:spPr>
        <a:xfrm>
          <a:off x="0" y="877222"/>
          <a:ext cx="7736544" cy="6991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F9751C-B340-4083-BBCB-84CB85B3E989}">
      <dsp:nvSpPr>
        <dsp:cNvPr id="0" name=""/>
        <dsp:cNvSpPr/>
      </dsp:nvSpPr>
      <dsp:spPr>
        <a:xfrm>
          <a:off x="211493" y="1034531"/>
          <a:ext cx="384533" cy="38453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424668-3867-4291-AC83-5EDC0493F309}">
      <dsp:nvSpPr>
        <dsp:cNvPr id="0" name=""/>
        <dsp:cNvSpPr/>
      </dsp:nvSpPr>
      <dsp:spPr>
        <a:xfrm>
          <a:off x="807520" y="877222"/>
          <a:ext cx="6929023" cy="699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994" tIns="73994" rIns="73994" bIns="7399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Bilimsel araştırma bir kurama ya da kuramlara dayalı araştırma ve inceleme sürecidir</a:t>
          </a:r>
          <a:endParaRPr lang="en-US" sz="1900" kern="1200"/>
        </a:p>
      </dsp:txBody>
      <dsp:txXfrm>
        <a:off x="807520" y="877222"/>
        <a:ext cx="6929023" cy="699152"/>
      </dsp:txXfrm>
    </dsp:sp>
    <dsp:sp modelId="{379D27CA-C09E-4784-83D4-E4A61891432A}">
      <dsp:nvSpPr>
        <dsp:cNvPr id="0" name=""/>
        <dsp:cNvSpPr/>
      </dsp:nvSpPr>
      <dsp:spPr>
        <a:xfrm>
          <a:off x="0" y="1751162"/>
          <a:ext cx="7736544" cy="69915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3F3543-1F28-45A3-85FC-BBB4064A9265}">
      <dsp:nvSpPr>
        <dsp:cNvPr id="0" name=""/>
        <dsp:cNvSpPr/>
      </dsp:nvSpPr>
      <dsp:spPr>
        <a:xfrm>
          <a:off x="211493" y="1908472"/>
          <a:ext cx="384533" cy="38453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ED03C-B705-489A-B4FA-88C6A17751C9}">
      <dsp:nvSpPr>
        <dsp:cNvPr id="0" name=""/>
        <dsp:cNvSpPr/>
      </dsp:nvSpPr>
      <dsp:spPr>
        <a:xfrm>
          <a:off x="807520" y="1751162"/>
          <a:ext cx="6929023" cy="699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994" tIns="73994" rIns="73994" bIns="7399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Bilimsel araştırma eleştiriye ve kendi kendine yenilemeye açıktır</a:t>
          </a:r>
          <a:endParaRPr lang="en-US" sz="1900" kern="1200"/>
        </a:p>
      </dsp:txBody>
      <dsp:txXfrm>
        <a:off x="807520" y="1751162"/>
        <a:ext cx="6929023" cy="699152"/>
      </dsp:txXfrm>
    </dsp:sp>
    <dsp:sp modelId="{02DAF5F0-BE3E-4F5F-AB77-7794D5CC72CC}">
      <dsp:nvSpPr>
        <dsp:cNvPr id="0" name=""/>
        <dsp:cNvSpPr/>
      </dsp:nvSpPr>
      <dsp:spPr>
        <a:xfrm>
          <a:off x="0" y="2625103"/>
          <a:ext cx="7736544" cy="69915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13C1CB-A3E2-421D-BE11-D3C36624357E}">
      <dsp:nvSpPr>
        <dsp:cNvPr id="0" name=""/>
        <dsp:cNvSpPr/>
      </dsp:nvSpPr>
      <dsp:spPr>
        <a:xfrm>
          <a:off x="211493" y="2782412"/>
          <a:ext cx="384533" cy="38453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CAC3C-4838-4FB5-9A00-6C418B104263}">
      <dsp:nvSpPr>
        <dsp:cNvPr id="0" name=""/>
        <dsp:cNvSpPr/>
      </dsp:nvSpPr>
      <dsp:spPr>
        <a:xfrm>
          <a:off x="807520" y="2625103"/>
          <a:ext cx="6929023" cy="699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994" tIns="73994" rIns="73994" bIns="7399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Bilimsel araştırma, araştırmada ele alınan değişkenlerin ölçülebilir ve gözlenebilir olmasından dolayı tekrarlanabilir</a:t>
          </a:r>
          <a:endParaRPr lang="en-US" sz="1900" kern="1200"/>
        </a:p>
      </dsp:txBody>
      <dsp:txXfrm>
        <a:off x="807520" y="2625103"/>
        <a:ext cx="6929023" cy="699152"/>
      </dsp:txXfrm>
    </dsp:sp>
    <dsp:sp modelId="{0CFF20AC-199E-41F5-99A5-DF77F1753A2D}">
      <dsp:nvSpPr>
        <dsp:cNvPr id="0" name=""/>
        <dsp:cNvSpPr/>
      </dsp:nvSpPr>
      <dsp:spPr>
        <a:xfrm>
          <a:off x="0" y="3499043"/>
          <a:ext cx="7736544" cy="69915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B46732-2EA7-47C0-B182-BD26A5127F68}">
      <dsp:nvSpPr>
        <dsp:cNvPr id="0" name=""/>
        <dsp:cNvSpPr/>
      </dsp:nvSpPr>
      <dsp:spPr>
        <a:xfrm>
          <a:off x="211493" y="3656352"/>
          <a:ext cx="384533" cy="38453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4A4CE1-8E27-4F15-9E8F-660A41055742}">
      <dsp:nvSpPr>
        <dsp:cNvPr id="0" name=""/>
        <dsp:cNvSpPr/>
      </dsp:nvSpPr>
      <dsp:spPr>
        <a:xfrm>
          <a:off x="807520" y="3499043"/>
          <a:ext cx="6929023" cy="699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994" tIns="73994" rIns="73994" bIns="73994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/>
            <a:t>Bilimsel araştırma belirli aşamalardan oluşan sistematik bir süreçtir</a:t>
          </a:r>
          <a:endParaRPr lang="en-US" sz="1900" kern="1200"/>
        </a:p>
      </dsp:txBody>
      <dsp:txXfrm>
        <a:off x="807520" y="3499043"/>
        <a:ext cx="6929023" cy="6991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570BB-289A-43D3-B207-3CD5D412208A}">
      <dsp:nvSpPr>
        <dsp:cNvPr id="0" name=""/>
        <dsp:cNvSpPr/>
      </dsp:nvSpPr>
      <dsp:spPr>
        <a:xfrm>
          <a:off x="476923" y="1332"/>
          <a:ext cx="3229856" cy="19379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Görgül, Ampirik gözleme dayalı</a:t>
          </a:r>
          <a:endParaRPr lang="en-US" sz="1800" kern="1200"/>
        </a:p>
      </dsp:txBody>
      <dsp:txXfrm>
        <a:off x="476923" y="1332"/>
        <a:ext cx="3229856" cy="1937913"/>
      </dsp:txXfrm>
    </dsp:sp>
    <dsp:sp modelId="{EB05B8A9-6C8D-4A28-80DA-D4B876546FF9}">
      <dsp:nvSpPr>
        <dsp:cNvPr id="0" name=""/>
        <dsp:cNvSpPr/>
      </dsp:nvSpPr>
      <dsp:spPr>
        <a:xfrm>
          <a:off x="4029764" y="1332"/>
          <a:ext cx="3229856" cy="19379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3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Anket, gözlem, görüşme gibi araçlarla veri toplayan çalışmalar</a:t>
          </a:r>
          <a:endParaRPr lang="en-US" sz="1800" kern="1200"/>
        </a:p>
      </dsp:txBody>
      <dsp:txXfrm>
        <a:off x="4029764" y="1332"/>
        <a:ext cx="3229856" cy="1937913"/>
      </dsp:txXfrm>
    </dsp:sp>
    <dsp:sp modelId="{CD34CCC7-7842-4982-86C5-291E174C34CB}">
      <dsp:nvSpPr>
        <dsp:cNvPr id="0" name=""/>
        <dsp:cNvSpPr/>
      </dsp:nvSpPr>
      <dsp:spPr>
        <a:xfrm>
          <a:off x="476923" y="2262231"/>
          <a:ext cx="3229856" cy="19379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4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Belgesel dokümanlara dayalı</a:t>
          </a:r>
          <a:endParaRPr lang="en-US" sz="1800" kern="1200"/>
        </a:p>
      </dsp:txBody>
      <dsp:txXfrm>
        <a:off x="476923" y="2262231"/>
        <a:ext cx="3229856" cy="1937913"/>
      </dsp:txXfrm>
    </dsp:sp>
    <dsp:sp modelId="{A1ADAC53-2DD9-424D-9EA5-74A6A6835D9E}">
      <dsp:nvSpPr>
        <dsp:cNvPr id="0" name=""/>
        <dsp:cNvSpPr/>
      </dsp:nvSpPr>
      <dsp:spPr>
        <a:xfrm>
          <a:off x="4029764" y="2262231"/>
          <a:ext cx="3229856" cy="19379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Programlar, yönetmelikler, kitaplar, gazeteler, raporlar gibi çeşitli yazılı ya da elektronik ortamda kayıtlı olan bireylerin analizine dayalı yürütülen çalışmalardır</a:t>
          </a:r>
          <a:endParaRPr lang="en-US" sz="1800" kern="1200"/>
        </a:p>
      </dsp:txBody>
      <dsp:txXfrm>
        <a:off x="4029764" y="2262231"/>
        <a:ext cx="3229856" cy="19379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B54D50-FD6D-4095-A602-07D39221B22C}">
      <dsp:nvSpPr>
        <dsp:cNvPr id="0" name=""/>
        <dsp:cNvSpPr/>
      </dsp:nvSpPr>
      <dsp:spPr>
        <a:xfrm>
          <a:off x="0" y="294978"/>
          <a:ext cx="7736544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/>
            <a:t>İhtiyaç duyulan verilerin araştırma için araştırmacı tarafından toplanması ve birincil veriye dayalı çalışma</a:t>
          </a:r>
          <a:endParaRPr lang="en-US" sz="3200" kern="1200"/>
        </a:p>
      </dsp:txBody>
      <dsp:txXfrm>
        <a:off x="85900" y="380878"/>
        <a:ext cx="7564744" cy="1587880"/>
      </dsp:txXfrm>
    </dsp:sp>
    <dsp:sp modelId="{98EB3219-9770-4DD2-9FC7-490DDD5D9A5D}">
      <dsp:nvSpPr>
        <dsp:cNvPr id="0" name=""/>
        <dsp:cNvSpPr/>
      </dsp:nvSpPr>
      <dsp:spPr>
        <a:xfrm>
          <a:off x="0" y="2146819"/>
          <a:ext cx="7736544" cy="1759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3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/>
            <a:t>Analizin daha önce derlenmiş ve kayıt altına alınmış verilerine dayalı yapılan ikincil verilere dayalı çalışma</a:t>
          </a:r>
          <a:endParaRPr lang="en-US" sz="3200" kern="1200"/>
        </a:p>
      </dsp:txBody>
      <dsp:txXfrm>
        <a:off x="85900" y="2232719"/>
        <a:ext cx="7564744" cy="15878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CF74DA-9AEE-45A2-AB43-536AC4D6BDE7}">
      <dsp:nvSpPr>
        <dsp:cNvPr id="0" name=""/>
        <dsp:cNvSpPr/>
      </dsp:nvSpPr>
      <dsp:spPr>
        <a:xfrm>
          <a:off x="1193911" y="0"/>
          <a:ext cx="4201478" cy="4201478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tint val="4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8675B2F-FC76-4B0D-9867-862A1DCAF06B}">
      <dsp:nvSpPr>
        <dsp:cNvPr id="0" name=""/>
        <dsp:cNvSpPr/>
      </dsp:nvSpPr>
      <dsp:spPr>
        <a:xfrm>
          <a:off x="1593051" y="399140"/>
          <a:ext cx="1638576" cy="16385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Temel araştırmalar,</a:t>
          </a:r>
          <a:endParaRPr lang="en-US" sz="1100" kern="1200"/>
        </a:p>
      </dsp:txBody>
      <dsp:txXfrm>
        <a:off x="1673040" y="479129"/>
        <a:ext cx="1478598" cy="1478598"/>
      </dsp:txXfrm>
    </dsp:sp>
    <dsp:sp modelId="{0C9ECE06-5A4B-4684-921A-2FD88C3B58D8}">
      <dsp:nvSpPr>
        <dsp:cNvPr id="0" name=""/>
        <dsp:cNvSpPr/>
      </dsp:nvSpPr>
      <dsp:spPr>
        <a:xfrm>
          <a:off x="3357672" y="399140"/>
          <a:ext cx="1638576" cy="16385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3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Bilgi, kuram üretmeye dönük çalışmalar. Yönetimsel analizlere dayalı çalışmalar, yani hipotez ve kuram üretmeye yönelik nitel araştırmalar</a:t>
          </a:r>
          <a:endParaRPr lang="en-US" sz="1100" kern="1200"/>
        </a:p>
      </dsp:txBody>
      <dsp:txXfrm>
        <a:off x="3437661" y="479129"/>
        <a:ext cx="1478598" cy="1478598"/>
      </dsp:txXfrm>
    </dsp:sp>
    <dsp:sp modelId="{6C1A2B26-534F-43FB-9A1F-FC75D00B920A}">
      <dsp:nvSpPr>
        <dsp:cNvPr id="0" name=""/>
        <dsp:cNvSpPr/>
      </dsp:nvSpPr>
      <dsp:spPr>
        <a:xfrm>
          <a:off x="1593051" y="2163761"/>
          <a:ext cx="1638576" cy="16385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4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Uygulamalı araştırmalar,</a:t>
          </a:r>
          <a:endParaRPr lang="en-US" sz="1100" kern="1200"/>
        </a:p>
      </dsp:txBody>
      <dsp:txXfrm>
        <a:off x="1673040" y="2243750"/>
        <a:ext cx="1478598" cy="1478598"/>
      </dsp:txXfrm>
    </dsp:sp>
    <dsp:sp modelId="{322168B1-2F89-4335-8A45-4A4E2E444EE2}">
      <dsp:nvSpPr>
        <dsp:cNvPr id="0" name=""/>
        <dsp:cNvSpPr/>
      </dsp:nvSpPr>
      <dsp:spPr>
        <a:xfrm>
          <a:off x="3357672" y="2163761"/>
          <a:ext cx="1638576" cy="16385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Yaşanan bir sorunu çözmeye, bir durumu iyileştirmeye, geliştirmeye dönük çalışmalardır</a:t>
          </a:r>
          <a:endParaRPr lang="en-US" sz="1100" kern="1200"/>
        </a:p>
      </dsp:txBody>
      <dsp:txXfrm>
        <a:off x="3437661" y="2243750"/>
        <a:ext cx="1478598" cy="14785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EBD5B-862A-4B9F-A8FD-3090A4DECAAE}">
      <dsp:nvSpPr>
        <dsp:cNvPr id="0" name=""/>
        <dsp:cNvSpPr/>
      </dsp:nvSpPr>
      <dsp:spPr>
        <a:xfrm>
          <a:off x="1190758" y="0"/>
          <a:ext cx="4201479" cy="4201479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tint val="40000"/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A0988D-EB8E-4635-A1A1-2EEBF31FA9CB}">
      <dsp:nvSpPr>
        <dsp:cNvPr id="0" name=""/>
        <dsp:cNvSpPr/>
      </dsp:nvSpPr>
      <dsp:spPr>
        <a:xfrm>
          <a:off x="1589899" y="399140"/>
          <a:ext cx="1638576" cy="163857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Doğa bilimleri</a:t>
          </a:r>
          <a:endParaRPr lang="en-US" sz="1600" kern="1200"/>
        </a:p>
      </dsp:txBody>
      <dsp:txXfrm>
        <a:off x="1669888" y="479129"/>
        <a:ext cx="1478598" cy="1478598"/>
      </dsp:txXfrm>
    </dsp:sp>
    <dsp:sp modelId="{976ACF40-A5D3-46E7-A63E-1C4AE8B0B4D6}">
      <dsp:nvSpPr>
        <dsp:cNvPr id="0" name=""/>
        <dsp:cNvSpPr/>
      </dsp:nvSpPr>
      <dsp:spPr>
        <a:xfrm>
          <a:off x="3354520" y="399140"/>
          <a:ext cx="1638576" cy="163857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3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Fizik kimya biyoloji jeoloji vb.</a:t>
          </a:r>
          <a:endParaRPr lang="en-US" sz="1600" kern="1200"/>
        </a:p>
      </dsp:txBody>
      <dsp:txXfrm>
        <a:off x="3434509" y="479129"/>
        <a:ext cx="1478598" cy="1478598"/>
      </dsp:txXfrm>
    </dsp:sp>
    <dsp:sp modelId="{DB8BCFA3-35B6-44C1-BE42-BFA2E6F74E22}">
      <dsp:nvSpPr>
        <dsp:cNvPr id="0" name=""/>
        <dsp:cNvSpPr/>
      </dsp:nvSpPr>
      <dsp:spPr>
        <a:xfrm>
          <a:off x="1589899" y="2163761"/>
          <a:ext cx="1638576" cy="16385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4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Sosyal bilimler</a:t>
          </a:r>
          <a:endParaRPr lang="en-US" sz="1600" kern="1200"/>
        </a:p>
      </dsp:txBody>
      <dsp:txXfrm>
        <a:off x="1669888" y="2243750"/>
        <a:ext cx="1478598" cy="1478598"/>
      </dsp:txXfrm>
    </dsp:sp>
    <dsp:sp modelId="{FC87D9CA-DB49-4904-B078-AA5212819430}">
      <dsp:nvSpPr>
        <dsp:cNvPr id="0" name=""/>
        <dsp:cNvSpPr/>
      </dsp:nvSpPr>
      <dsp:spPr>
        <a:xfrm>
          <a:off x="3354520" y="2163761"/>
          <a:ext cx="1638576" cy="16385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İktisat sosyoloji tarih psikoloji işletme yönetimi vb.</a:t>
          </a:r>
          <a:endParaRPr lang="en-US" sz="1600" kern="1200"/>
        </a:p>
      </dsp:txBody>
      <dsp:txXfrm>
        <a:off x="3434509" y="2243750"/>
        <a:ext cx="1478598" cy="14785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2E0DDD-D167-44CB-9658-0A70CA9842D5}">
      <dsp:nvSpPr>
        <dsp:cNvPr id="0" name=""/>
        <dsp:cNvSpPr/>
      </dsp:nvSpPr>
      <dsp:spPr>
        <a:xfrm>
          <a:off x="0" y="263838"/>
          <a:ext cx="6589301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F049ED-6C18-4A8A-B513-6FC382A26D0B}">
      <dsp:nvSpPr>
        <dsp:cNvPr id="0" name=""/>
        <dsp:cNvSpPr/>
      </dsp:nvSpPr>
      <dsp:spPr>
        <a:xfrm>
          <a:off x="329465" y="71958"/>
          <a:ext cx="4612510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4342" tIns="0" rIns="17434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Konu seçme ve literatür taraması</a:t>
          </a:r>
          <a:endParaRPr lang="en-US" sz="1300" kern="1200"/>
        </a:p>
      </dsp:txBody>
      <dsp:txXfrm>
        <a:off x="348199" y="90692"/>
        <a:ext cx="4575042" cy="346292"/>
      </dsp:txXfrm>
    </dsp:sp>
    <dsp:sp modelId="{8CC0BD44-A89A-4358-BF66-FF1D904F6C87}">
      <dsp:nvSpPr>
        <dsp:cNvPr id="0" name=""/>
        <dsp:cNvSpPr/>
      </dsp:nvSpPr>
      <dsp:spPr>
        <a:xfrm>
          <a:off x="0" y="853518"/>
          <a:ext cx="6589301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AEAC74-4427-435F-85B3-CAAEC02CCBD9}">
      <dsp:nvSpPr>
        <dsp:cNvPr id="0" name=""/>
        <dsp:cNvSpPr/>
      </dsp:nvSpPr>
      <dsp:spPr>
        <a:xfrm>
          <a:off x="329465" y="661638"/>
          <a:ext cx="4612510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3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4342" tIns="0" rIns="17434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Araştırma probleminin belirlenmesi</a:t>
          </a:r>
          <a:endParaRPr lang="en-US" sz="1300" kern="1200"/>
        </a:p>
      </dsp:txBody>
      <dsp:txXfrm>
        <a:off x="348199" y="680372"/>
        <a:ext cx="4575042" cy="346292"/>
      </dsp:txXfrm>
    </dsp:sp>
    <dsp:sp modelId="{9B1D29C3-EAA3-4C5C-8C03-8C6C11F17AC3}">
      <dsp:nvSpPr>
        <dsp:cNvPr id="0" name=""/>
        <dsp:cNvSpPr/>
      </dsp:nvSpPr>
      <dsp:spPr>
        <a:xfrm>
          <a:off x="0" y="1443198"/>
          <a:ext cx="6589301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F542B2-B1C6-4019-B45C-62B49A17E96F}">
      <dsp:nvSpPr>
        <dsp:cNvPr id="0" name=""/>
        <dsp:cNvSpPr/>
      </dsp:nvSpPr>
      <dsp:spPr>
        <a:xfrm>
          <a:off x="329465" y="1251319"/>
          <a:ext cx="4612510" cy="3837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4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4342" tIns="0" rIns="17434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Kaynakların okunması ve özetlenmesi</a:t>
          </a:r>
          <a:endParaRPr lang="en-US" sz="1300" kern="1200"/>
        </a:p>
      </dsp:txBody>
      <dsp:txXfrm>
        <a:off x="348199" y="1270053"/>
        <a:ext cx="4575042" cy="346292"/>
      </dsp:txXfrm>
    </dsp:sp>
    <dsp:sp modelId="{9B3255BA-1A75-454E-9B1B-DE7126EF889E}">
      <dsp:nvSpPr>
        <dsp:cNvPr id="0" name=""/>
        <dsp:cNvSpPr/>
      </dsp:nvSpPr>
      <dsp:spPr>
        <a:xfrm>
          <a:off x="0" y="2032879"/>
          <a:ext cx="6589301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92CD5F-04CB-4299-B20D-E4146BD738DF}">
      <dsp:nvSpPr>
        <dsp:cNvPr id="0" name=""/>
        <dsp:cNvSpPr/>
      </dsp:nvSpPr>
      <dsp:spPr>
        <a:xfrm>
          <a:off x="329465" y="1840999"/>
          <a:ext cx="4612510" cy="3837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5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4342" tIns="0" rIns="17434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Araştırma yöntemlerinin belirlenmesi</a:t>
          </a:r>
          <a:endParaRPr lang="en-US" sz="1300" kern="1200"/>
        </a:p>
      </dsp:txBody>
      <dsp:txXfrm>
        <a:off x="348199" y="1859733"/>
        <a:ext cx="4575042" cy="346292"/>
      </dsp:txXfrm>
    </dsp:sp>
    <dsp:sp modelId="{B621C4F8-722B-47BD-BEA9-E987E746FBE9}">
      <dsp:nvSpPr>
        <dsp:cNvPr id="0" name=""/>
        <dsp:cNvSpPr/>
      </dsp:nvSpPr>
      <dsp:spPr>
        <a:xfrm>
          <a:off x="0" y="2622559"/>
          <a:ext cx="6589301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52F261-93AC-40F5-9595-4BC577E7298F}">
      <dsp:nvSpPr>
        <dsp:cNvPr id="0" name=""/>
        <dsp:cNvSpPr/>
      </dsp:nvSpPr>
      <dsp:spPr>
        <a:xfrm>
          <a:off x="329465" y="2430679"/>
          <a:ext cx="4612510" cy="3837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6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4342" tIns="0" rIns="17434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Veri toplanması ve analizi</a:t>
          </a:r>
          <a:endParaRPr lang="en-US" sz="1300" kern="1200"/>
        </a:p>
      </dsp:txBody>
      <dsp:txXfrm>
        <a:off x="348199" y="2449413"/>
        <a:ext cx="4575042" cy="346292"/>
      </dsp:txXfrm>
    </dsp:sp>
    <dsp:sp modelId="{8AE0F1F1-3AC9-4CD8-BFCB-5FEC8196B416}">
      <dsp:nvSpPr>
        <dsp:cNvPr id="0" name=""/>
        <dsp:cNvSpPr/>
      </dsp:nvSpPr>
      <dsp:spPr>
        <a:xfrm>
          <a:off x="0" y="3212239"/>
          <a:ext cx="6589301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C96882-7148-408B-905A-1105C44C0B1C}">
      <dsp:nvSpPr>
        <dsp:cNvPr id="0" name=""/>
        <dsp:cNvSpPr/>
      </dsp:nvSpPr>
      <dsp:spPr>
        <a:xfrm>
          <a:off x="329465" y="3020359"/>
          <a:ext cx="4612510" cy="383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2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4342" tIns="0" rIns="17434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Bulguların yorumlanması</a:t>
          </a:r>
          <a:endParaRPr lang="en-US" sz="1300" kern="1200"/>
        </a:p>
      </dsp:txBody>
      <dsp:txXfrm>
        <a:off x="348199" y="3039093"/>
        <a:ext cx="4575042" cy="346292"/>
      </dsp:txXfrm>
    </dsp:sp>
    <dsp:sp modelId="{9FCEC3F7-26E7-4899-88C1-000E5D550858}">
      <dsp:nvSpPr>
        <dsp:cNvPr id="0" name=""/>
        <dsp:cNvSpPr/>
      </dsp:nvSpPr>
      <dsp:spPr>
        <a:xfrm>
          <a:off x="0" y="3801919"/>
          <a:ext cx="6589301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3FC26-567A-4FFB-B3ED-10C35BB5FD6D}">
      <dsp:nvSpPr>
        <dsp:cNvPr id="0" name=""/>
        <dsp:cNvSpPr/>
      </dsp:nvSpPr>
      <dsp:spPr>
        <a:xfrm>
          <a:off x="329465" y="3610039"/>
          <a:ext cx="4612510" cy="3837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5240" dir="5400000" algn="tl" rotWithShape="0">
            <a:srgbClr val="000000">
              <a:alpha val="7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9525" prstMaterial="flat">
          <a:bevelT w="0" h="0" prst="coolSlant"/>
          <a:contourClr>
            <a:schemeClr val="accent3">
              <a:hueOff val="0"/>
              <a:satOff val="0"/>
              <a:lumOff val="0"/>
              <a:alphaOff val="0"/>
              <a:shade val="35000"/>
              <a:satMod val="1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4342" tIns="0" rIns="174342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300" kern="1200" baseline="0"/>
            <a:t>Araştırma raporunun hazırlanması</a:t>
          </a:r>
          <a:endParaRPr lang="en-US" sz="1300" kern="1200"/>
        </a:p>
      </dsp:txBody>
      <dsp:txXfrm>
        <a:off x="348199" y="3628773"/>
        <a:ext cx="4575042" cy="3462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00893-89A6-44D0-A35C-D9616E349E3D}">
      <dsp:nvSpPr>
        <dsp:cNvPr id="0" name=""/>
        <dsp:cNvSpPr/>
      </dsp:nvSpPr>
      <dsp:spPr>
        <a:xfrm>
          <a:off x="464150" y="975738"/>
          <a:ext cx="1166625" cy="11666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49C832-F8F7-4E36-85BA-75F737F18367}">
      <dsp:nvSpPr>
        <dsp:cNvPr id="0" name=""/>
        <dsp:cNvSpPr/>
      </dsp:nvSpPr>
      <dsp:spPr>
        <a:xfrm>
          <a:off x="712775" y="1224363"/>
          <a:ext cx="669375" cy="6693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A399DE-A3C7-4653-901C-07A79EF1C201}">
      <dsp:nvSpPr>
        <dsp:cNvPr id="0" name=""/>
        <dsp:cNvSpPr/>
      </dsp:nvSpPr>
      <dsp:spPr>
        <a:xfrm>
          <a:off x="91213" y="2505739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Hazırlanma/planlama</a:t>
          </a:r>
          <a:endParaRPr lang="en-US" sz="1100" kern="1200"/>
        </a:p>
      </dsp:txBody>
      <dsp:txXfrm>
        <a:off x="91213" y="2505739"/>
        <a:ext cx="1912500" cy="720000"/>
      </dsp:txXfrm>
    </dsp:sp>
    <dsp:sp modelId="{0F1CDDFF-88F2-468D-93C0-671D89DE0E18}">
      <dsp:nvSpPr>
        <dsp:cNvPr id="0" name=""/>
        <dsp:cNvSpPr/>
      </dsp:nvSpPr>
      <dsp:spPr>
        <a:xfrm>
          <a:off x="2711338" y="975738"/>
          <a:ext cx="1166625" cy="11666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6428D1-529D-46D3-951A-EAFEEAD47796}">
      <dsp:nvSpPr>
        <dsp:cNvPr id="0" name=""/>
        <dsp:cNvSpPr/>
      </dsp:nvSpPr>
      <dsp:spPr>
        <a:xfrm>
          <a:off x="2959963" y="1224363"/>
          <a:ext cx="669375" cy="6693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E6016-0982-40E1-A336-3A2FF203CB22}">
      <dsp:nvSpPr>
        <dsp:cNvPr id="0" name=""/>
        <dsp:cNvSpPr/>
      </dsp:nvSpPr>
      <dsp:spPr>
        <a:xfrm>
          <a:off x="2338400" y="2505739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Sunuş/etkileşim</a:t>
          </a:r>
          <a:endParaRPr lang="en-US" sz="1100" kern="1200"/>
        </a:p>
      </dsp:txBody>
      <dsp:txXfrm>
        <a:off x="2338400" y="2505739"/>
        <a:ext cx="1912500" cy="720000"/>
      </dsp:txXfrm>
    </dsp:sp>
    <dsp:sp modelId="{BC391BB2-D90F-4418-8EC0-28A1C9E0DEDF}">
      <dsp:nvSpPr>
        <dsp:cNvPr id="0" name=""/>
        <dsp:cNvSpPr/>
      </dsp:nvSpPr>
      <dsp:spPr>
        <a:xfrm>
          <a:off x="4958525" y="975738"/>
          <a:ext cx="1166625" cy="11666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15684D-F2FE-496C-B408-E66865EFC150}">
      <dsp:nvSpPr>
        <dsp:cNvPr id="0" name=""/>
        <dsp:cNvSpPr/>
      </dsp:nvSpPr>
      <dsp:spPr>
        <a:xfrm>
          <a:off x="5207150" y="1224363"/>
          <a:ext cx="669375" cy="6693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0678F-F058-4196-864F-174172746ABF}">
      <dsp:nvSpPr>
        <dsp:cNvPr id="0" name=""/>
        <dsp:cNvSpPr/>
      </dsp:nvSpPr>
      <dsp:spPr>
        <a:xfrm>
          <a:off x="4585588" y="2505739"/>
          <a:ext cx="191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tr-TR" sz="1100" kern="1200"/>
            <a:t>Özetleme/geri besleme</a:t>
          </a:r>
          <a:endParaRPr lang="en-US" sz="1100" kern="1200"/>
        </a:p>
      </dsp:txBody>
      <dsp:txXfrm>
        <a:off x="4585588" y="2505739"/>
        <a:ext cx="19125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335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30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076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25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8256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104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85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602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96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74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rgbClr val="969696"/>
                </a:solidFill>
              </a:defRPr>
            </a:lvl1pPr>
          </a:lstStyle>
          <a:p>
            <a:fld id="{1299EB3C-A390-4A05-9EC3-561501091C1F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rgbClr val="777777"/>
                </a:solidFill>
              </a:defRPr>
            </a:lvl1pPr>
          </a:lstStyle>
          <a:p>
            <a:fld id="{A2FD65C5-44CB-47C1-8278-FC146C74D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6569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C7ABF58-EC6B-4932-8671-4BAEBDDF5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2811"/>
            <a:ext cx="8469631" cy="510821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46404" y="368300"/>
            <a:ext cx="6197346" cy="4470399"/>
          </a:xfrm>
          <a:noFill/>
        </p:spPr>
        <p:txBody>
          <a:bodyPr anchor="ctr"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Bilimsel araştırmalarda sunum tekniği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868EAF-CD67-49A7-8A32-BBC0EA412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46404" y="5533371"/>
            <a:ext cx="7063740" cy="896658"/>
          </a:xfrm>
        </p:spPr>
        <p:txBody>
          <a:bodyPr anchor="ctr"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Dr. </a:t>
            </a:r>
            <a:r>
              <a:rPr lang="tr-TR" sz="2400" dirty="0" err="1">
                <a:solidFill>
                  <a:schemeClr val="tx1"/>
                </a:solidFill>
              </a:rPr>
              <a:t>Öğr.Üyesi</a:t>
            </a:r>
            <a:r>
              <a:rPr lang="tr-TR" sz="2400">
                <a:solidFill>
                  <a:schemeClr val="tx1"/>
                </a:solidFill>
              </a:rPr>
              <a:t> Ayşem YANAR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74A39-99AC-47C9-9294-F92437341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Araştırmalar verilerin toplanma zamanına göre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EF070-B099-41B8-B5BA-B4F46053F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Anlık, </a:t>
            </a:r>
            <a:r>
              <a:rPr lang="tr-TR" dirty="0" err="1"/>
              <a:t>kesitsel</a:t>
            </a:r>
            <a:r>
              <a:rPr lang="tr-TR" dirty="0"/>
              <a:t> ve </a:t>
            </a:r>
            <a:r>
              <a:rPr lang="tr-TR" dirty="0" err="1"/>
              <a:t>boylamsal</a:t>
            </a:r>
            <a:r>
              <a:rPr lang="tr-TR" dirty="0"/>
              <a:t> olarak sınıflandırılabilir</a:t>
            </a:r>
          </a:p>
          <a:p>
            <a:endParaRPr lang="tr-TR" dirty="0"/>
          </a:p>
          <a:p>
            <a:r>
              <a:rPr lang="tr-TR" dirty="0"/>
              <a:t>İhtiyaç duyulan verilerin bir aralıkta toplanması anlık, aynı gruptan çeşitli zaman aralıklarında toplanması </a:t>
            </a:r>
            <a:r>
              <a:rPr lang="tr-TR" dirty="0" err="1"/>
              <a:t>boylamsal</a:t>
            </a:r>
            <a:r>
              <a:rPr lang="tr-TR" dirty="0"/>
              <a:t> çalışmalar olarak tanımlanmaktadır</a:t>
            </a:r>
          </a:p>
          <a:p>
            <a:endParaRPr lang="tr-TR" dirty="0"/>
          </a:p>
          <a:p>
            <a:r>
              <a:rPr lang="tr-TR" dirty="0"/>
              <a:t>Aynı grup üzerinde </a:t>
            </a:r>
            <a:r>
              <a:rPr lang="tr-TR" dirty="0" err="1"/>
              <a:t>boylamsal</a:t>
            </a:r>
            <a:r>
              <a:rPr lang="tr-TR" dirty="0"/>
              <a:t> bir çalışmanın zaman maliyet ve kontrol güçlüğünden yapılamaması durumunda grubun zaman bağlı gelişimini temsilen alt grupların tek bir zamanda seçildiği verilerin toplanması ise </a:t>
            </a:r>
            <a:r>
              <a:rPr lang="tr-TR" dirty="0" err="1"/>
              <a:t>kesitsel</a:t>
            </a:r>
            <a:r>
              <a:rPr lang="tr-TR" dirty="0"/>
              <a:t> araştırmaları tanımlar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67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09C75-DE90-4FF9-847F-FD662A148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Araştırmalar gözlem birimi, denek (katılımcı) sayısına göre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A9160-1DF7-44B4-9211-878A321E5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 </a:t>
            </a:r>
            <a:r>
              <a:rPr lang="tr-TR" dirty="0" err="1"/>
              <a:t>denekli</a:t>
            </a:r>
            <a:r>
              <a:rPr lang="tr-TR" dirty="0"/>
              <a:t> ya da çok </a:t>
            </a:r>
            <a:r>
              <a:rPr lang="tr-TR" dirty="0" err="1"/>
              <a:t>denekli</a:t>
            </a:r>
            <a:r>
              <a:rPr lang="tr-TR" dirty="0"/>
              <a:t> olarak ikiye ayrılır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97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78F66-0F09-4C7F-96A9-36FEAD0CD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r>
              <a:rPr lang="tr-TR" dirty="0"/>
              <a:t>Bilim türleri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85BBA93-2D6F-477E-AE8D-F2106BB8F3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710083"/>
              </p:ext>
            </p:extLst>
          </p:nvPr>
        </p:nvGraphicFramePr>
        <p:xfrm>
          <a:off x="946547" y="2013054"/>
          <a:ext cx="6582997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3697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49844-EC84-47BC-AC77-44FB10CA5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r>
              <a:rPr lang="tr-TR" dirty="0"/>
              <a:t>Araştırma süreci</a:t>
            </a:r>
            <a:endParaRPr lang="en-US" dirty="0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0DCD9901-2DF3-485A-BAC8-2518651FE1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7208613"/>
              </p:ext>
            </p:extLst>
          </p:nvPr>
        </p:nvGraphicFramePr>
        <p:xfrm>
          <a:off x="946547" y="2013055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3232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CD3A8-CAE3-4691-B9BE-BD654F9D0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Aşama  seçme ve tanımlama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4BB48-F1D3-477D-8079-A7EF1CC5F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 seçeme ve literatür taraması</a:t>
            </a:r>
          </a:p>
          <a:p>
            <a:endParaRPr lang="tr-TR" dirty="0"/>
          </a:p>
          <a:p>
            <a:r>
              <a:rPr lang="tr-TR" dirty="0"/>
              <a:t>Araştırma problemi</a:t>
            </a:r>
          </a:p>
          <a:p>
            <a:endParaRPr lang="tr-TR" dirty="0"/>
          </a:p>
          <a:p>
            <a:r>
              <a:rPr lang="tr-TR" dirty="0"/>
              <a:t>Amaç </a:t>
            </a:r>
          </a:p>
          <a:p>
            <a:endParaRPr lang="tr-TR" dirty="0"/>
          </a:p>
          <a:p>
            <a:r>
              <a:rPr lang="tr-TR" dirty="0"/>
              <a:t>Hipotez</a:t>
            </a:r>
          </a:p>
          <a:p>
            <a:endParaRPr lang="tr-TR" dirty="0"/>
          </a:p>
          <a:p>
            <a:r>
              <a:rPr lang="tr-TR" dirty="0"/>
              <a:t>Metot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87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C3DE6-EE75-4B00-9CF0-2B6C6C208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Aşama verileri değerlendirme ve analiz etme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7132B-F703-436E-9A83-EC5DD95A5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 toplama</a:t>
            </a:r>
          </a:p>
          <a:p>
            <a:endParaRPr lang="tr-TR" dirty="0"/>
          </a:p>
          <a:p>
            <a:r>
              <a:rPr lang="tr-TR" dirty="0"/>
              <a:t>Veri analizi ve yorumlama</a:t>
            </a:r>
          </a:p>
          <a:p>
            <a:endParaRPr lang="tr-TR" dirty="0"/>
          </a:p>
          <a:p>
            <a:r>
              <a:rPr lang="tr-TR" dirty="0"/>
              <a:t>Hipotezleri sınama</a:t>
            </a:r>
          </a:p>
          <a:p>
            <a:endParaRPr lang="tr-TR" dirty="0"/>
          </a:p>
          <a:p>
            <a:r>
              <a:rPr lang="tr-TR" dirty="0"/>
              <a:t>Sonucu yazma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627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14869-46AD-422F-B76E-FEEECD7BC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Aşama iletişim kurma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D53A7-C7C9-4553-A6A9-7A3B8D6BE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Araştırmayı sunma</a:t>
            </a:r>
          </a:p>
          <a:p>
            <a:r>
              <a:rPr lang="tr-TR" dirty="0"/>
              <a:t>Akademik yayın yazma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133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E48F-941C-426C-9116-19104A33E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r>
              <a:rPr lang="tr-TR" dirty="0"/>
              <a:t>Bilimsel araştırmalarda sözlü sunum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008DCD-7C98-429C-B47C-D62EC3F58F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661584"/>
              </p:ext>
            </p:extLst>
          </p:nvPr>
        </p:nvGraphicFramePr>
        <p:xfrm>
          <a:off x="946547" y="2013055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3407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17B8A0-6771-47AF-B5CB-F533399E0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156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34117E-972E-4E56-9893-728F9713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836023"/>
            <a:ext cx="2039091" cy="5183777"/>
          </a:xfrm>
        </p:spPr>
        <p:txBody>
          <a:bodyPr anchor="ctr">
            <a:normAutofit/>
          </a:bodyPr>
          <a:lstStyle/>
          <a:p>
            <a:r>
              <a:rPr lang="tr-TR" sz="3100" dirty="0">
                <a:solidFill>
                  <a:srgbClr val="FFFFFF"/>
                </a:solidFill>
              </a:rPr>
              <a:t>Slayt hazırlığı</a:t>
            </a:r>
            <a:endParaRPr lang="en-US" sz="31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ACBBC8-C685-44DA-B133-D20A24826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69630" y="0"/>
            <a:ext cx="6858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C9B412-18C0-4199-9BF2-B45851A003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365394"/>
              </p:ext>
            </p:extLst>
          </p:nvPr>
        </p:nvGraphicFramePr>
        <p:xfrm>
          <a:off x="3494111" y="804672"/>
          <a:ext cx="4492602" cy="526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1156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AB774-9213-459F-AB95-7D748AA2E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Slayt hazırlanırken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FA24C-DE4F-4F36-ADCA-7507811F8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Sunum içeriği</a:t>
            </a:r>
          </a:p>
          <a:p>
            <a:endParaRPr lang="tr-TR" dirty="0"/>
          </a:p>
          <a:p>
            <a:r>
              <a:rPr lang="tr-TR" dirty="0"/>
              <a:t>Yazı karakteri</a:t>
            </a:r>
          </a:p>
          <a:p>
            <a:endParaRPr lang="tr-TR" dirty="0"/>
          </a:p>
          <a:p>
            <a:r>
              <a:rPr lang="tr-TR" dirty="0"/>
              <a:t>Yazı boyutu </a:t>
            </a:r>
          </a:p>
          <a:p>
            <a:endParaRPr lang="tr-TR" dirty="0"/>
          </a:p>
          <a:p>
            <a:r>
              <a:rPr lang="tr-TR" dirty="0"/>
              <a:t>Sözler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62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2873" y="640080"/>
            <a:ext cx="2767819" cy="1325562"/>
          </a:xfrm>
        </p:spPr>
        <p:txBody>
          <a:bodyPr>
            <a:normAutofit/>
          </a:bodyPr>
          <a:lstStyle/>
          <a:p>
            <a:endParaRPr lang="tr-TR" sz="280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82873" y="1936955"/>
            <a:ext cx="2767819" cy="4243182"/>
          </a:xfrm>
        </p:spPr>
        <p:txBody>
          <a:bodyPr>
            <a:normAutofit/>
          </a:bodyPr>
          <a:lstStyle/>
          <a:p>
            <a:r>
              <a:rPr lang="tr-TR" sz="2800" dirty="0"/>
              <a:t>Bilimsel araştırmanın önemi ve özellikleri</a:t>
            </a:r>
          </a:p>
          <a:p>
            <a:endParaRPr lang="tr-TR" sz="1400" dirty="0"/>
          </a:p>
        </p:txBody>
      </p:sp>
      <p:pic>
        <p:nvPicPr>
          <p:cNvPr id="7" name="Graphic 6" descr="Flask">
            <a:extLst>
              <a:ext uri="{FF2B5EF4-FFF2-40B4-BE49-F238E27FC236}">
                <a16:creationId xmlns:a16="http://schemas.microsoft.com/office/drawing/2014/main" id="{2ECA2D8B-8C94-4C12-AC2B-2E4748F8EF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5936" y="1196752"/>
            <a:ext cx="3463516" cy="346351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E46C7-6CA4-4811-AAD5-8599BE409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7FC92-9899-4679-A40D-46572D75F3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Slayt</a:t>
            </a:r>
            <a:r>
              <a:rPr lang="en-US" dirty="0"/>
              <a:t> </a:t>
            </a:r>
            <a:r>
              <a:rPr lang="en-US" dirty="0" err="1"/>
              <a:t>düzeni</a:t>
            </a:r>
            <a:endParaRPr lang="en-US" dirty="0"/>
          </a:p>
          <a:p>
            <a:r>
              <a:rPr lang="en-US" dirty="0" err="1"/>
              <a:t>Slayt</a:t>
            </a:r>
            <a:r>
              <a:rPr lang="en-US" dirty="0"/>
              <a:t> </a:t>
            </a:r>
            <a:r>
              <a:rPr lang="en-US" dirty="0" err="1"/>
              <a:t>tasarımı</a:t>
            </a:r>
            <a:endParaRPr lang="en-US" dirty="0"/>
          </a:p>
          <a:p>
            <a:r>
              <a:rPr lang="en-US" dirty="0" err="1"/>
              <a:t>Slayt</a:t>
            </a:r>
            <a:r>
              <a:rPr lang="en-US" dirty="0"/>
              <a:t> </a:t>
            </a:r>
            <a:r>
              <a:rPr lang="en-US" dirty="0" err="1"/>
              <a:t>geçişleri</a:t>
            </a:r>
            <a:endParaRPr lang="en-US" dirty="0"/>
          </a:p>
          <a:p>
            <a:r>
              <a:rPr lang="en-US" dirty="0" err="1"/>
              <a:t>Slayt</a:t>
            </a:r>
            <a:r>
              <a:rPr lang="en-US" dirty="0"/>
              <a:t> </a:t>
            </a:r>
            <a:r>
              <a:rPr lang="en-US" dirty="0" err="1"/>
              <a:t>tasarımında</a:t>
            </a:r>
            <a:r>
              <a:rPr lang="en-US" dirty="0"/>
              <a:t> </a:t>
            </a:r>
            <a:r>
              <a:rPr lang="en-US" dirty="0" err="1"/>
              <a:t>renklerin</a:t>
            </a:r>
            <a:r>
              <a:rPr lang="en-US" dirty="0"/>
              <a:t> </a:t>
            </a:r>
            <a:r>
              <a:rPr lang="en-US" dirty="0" err="1"/>
              <a:t>kullanımı</a:t>
            </a:r>
            <a:r>
              <a:rPr lang="en-US" dirty="0"/>
              <a:t> </a:t>
            </a:r>
          </a:p>
          <a:p>
            <a:r>
              <a:rPr lang="en-US" dirty="0" err="1"/>
              <a:t>Görsel</a:t>
            </a:r>
            <a:r>
              <a:rPr lang="en-US" dirty="0"/>
              <a:t> </a:t>
            </a:r>
            <a:r>
              <a:rPr lang="en-US" dirty="0" err="1"/>
              <a:t>malzemenin</a:t>
            </a:r>
            <a:r>
              <a:rPr lang="en-US" dirty="0"/>
              <a:t> </a:t>
            </a:r>
            <a:r>
              <a:rPr lang="en-US" dirty="0" err="1"/>
              <a:t>seçimi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297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19277-7EB4-41D8-B544-51ABDD6D8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D91D0B53-F823-4F56-9365-2F4AC0FF08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300184"/>
              </p:ext>
            </p:extLst>
          </p:nvPr>
        </p:nvGraphicFramePr>
        <p:xfrm>
          <a:off x="946547" y="2013055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481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43FC1-AD69-4F99-85C7-21AA80630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313867-BA79-4AC4-9968-2A8211F956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147468"/>
              </p:ext>
            </p:extLst>
          </p:nvPr>
        </p:nvGraphicFramePr>
        <p:xfrm>
          <a:off x="946547" y="2013055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31241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418F8-CDBF-4D66-80A4-B310FA1CC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r>
              <a:rPr lang="tr-TR" dirty="0"/>
              <a:t>Özetleme ve geri besleme</a:t>
            </a: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8E2AEF8F-1EAD-48C9-962C-DFB67994F8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100814"/>
              </p:ext>
            </p:extLst>
          </p:nvPr>
        </p:nvGraphicFramePr>
        <p:xfrm>
          <a:off x="946547" y="2013055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5344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5E80C-BFEB-4211-B984-810867D08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16157-D95C-4795-82E6-62A1FCA00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Kolay okunmayan görsel malzeme kullanmayın</a:t>
            </a:r>
          </a:p>
          <a:p>
            <a:endParaRPr lang="tr-TR" dirty="0"/>
          </a:p>
          <a:p>
            <a:r>
              <a:rPr lang="tr-TR" dirty="0"/>
              <a:t>Görsel malzemeyi çok fazla yazılı metinle veya çok renkli resimlerle doldurmayın</a:t>
            </a:r>
          </a:p>
          <a:p>
            <a:endParaRPr lang="tr-TR" dirty="0"/>
          </a:p>
          <a:p>
            <a:r>
              <a:rPr lang="tr-TR" dirty="0"/>
              <a:t>Dinleyicilere sırtınızı dönmeyin</a:t>
            </a:r>
          </a:p>
          <a:p>
            <a:endParaRPr lang="tr-TR" dirty="0"/>
          </a:p>
          <a:p>
            <a:r>
              <a:rPr lang="tr-TR" dirty="0"/>
              <a:t>Çok hızlı ve çok yavaş konuşmayın</a:t>
            </a:r>
          </a:p>
          <a:p>
            <a:endParaRPr lang="tr-TR" dirty="0"/>
          </a:p>
          <a:p>
            <a:r>
              <a:rPr lang="tr-TR" dirty="0"/>
              <a:t>Gösterilen slayttaki yazı ile birebir konuşmayın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283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9F60B-295A-4413-A02E-19F5E2E2B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BE3B5-9FAC-442B-82AF-C6ECAA12C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 err="1"/>
              <a:t>Saldamlı</a:t>
            </a:r>
            <a:r>
              <a:rPr lang="tr-TR" dirty="0"/>
              <a:t>, A., Can, İ.I. (2019) Bilimsel Araştırma ve Sunum Teknikleri. Detay yayıncılık, Ankara.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46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17B8A0-6771-47AF-B5CB-F533399E0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156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EE37DF-28FC-4495-B165-A8E463D12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836023"/>
            <a:ext cx="2039091" cy="5183777"/>
          </a:xfrm>
        </p:spPr>
        <p:txBody>
          <a:bodyPr anchor="ctr">
            <a:normAutofit/>
          </a:bodyPr>
          <a:lstStyle/>
          <a:p>
            <a:r>
              <a:rPr lang="tr-TR" sz="3100" dirty="0">
                <a:solidFill>
                  <a:srgbClr val="FFFFFF"/>
                </a:solidFill>
              </a:rPr>
              <a:t>Araştırma</a:t>
            </a:r>
            <a:endParaRPr lang="en-US" sz="3100" dirty="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ACBBC8-C685-44DA-B133-D20A24826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69630" y="0"/>
            <a:ext cx="6858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DC4B7DD-F3F2-41BC-A146-60D63A6D7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597437"/>
              </p:ext>
            </p:extLst>
          </p:nvPr>
        </p:nvGraphicFramePr>
        <p:xfrm>
          <a:off x="3494111" y="804672"/>
          <a:ext cx="4492602" cy="526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963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B2E995-B96C-43CB-AB18-34E265474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65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569F5-6254-470A-A747-D8D5871E8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3" y="365760"/>
            <a:ext cx="7736687" cy="1325562"/>
          </a:xfrm>
        </p:spPr>
        <p:txBody>
          <a:bodyPr>
            <a:normAutofit/>
          </a:bodyPr>
          <a:lstStyle/>
          <a:p>
            <a:r>
              <a:rPr lang="tr-TR" dirty="0"/>
              <a:t>Araştırma ihtiyacı ve amacı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0308D2-EC72-4B2A-A961-B705389A7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AE6202-E8F2-4AA9-B3FF-67A88158F8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887111"/>
              </p:ext>
            </p:extLst>
          </p:nvPr>
        </p:nvGraphicFramePr>
        <p:xfrm>
          <a:off x="946547" y="2013055"/>
          <a:ext cx="7736544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5439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B2E995-B96C-43CB-AB18-34E265474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65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E859B-D057-4C58-9DED-07144D2ED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3" y="365760"/>
            <a:ext cx="7736687" cy="13255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0308D2-EC72-4B2A-A961-B705389A7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434B32-9CE5-4FD6-8BCE-2CEFB97D07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118678"/>
              </p:ext>
            </p:extLst>
          </p:nvPr>
        </p:nvGraphicFramePr>
        <p:xfrm>
          <a:off x="946547" y="2013055"/>
          <a:ext cx="7736544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740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C121B-4C55-4297-AA88-234CB517D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AA094-F083-40F3-8DF4-F95DF7A7D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Araştırmalar temel aldıkları felsefe, bakış açısına göre nicel (</a:t>
            </a:r>
            <a:r>
              <a:rPr lang="tr-TR" dirty="0" err="1"/>
              <a:t>quantitative</a:t>
            </a:r>
            <a:r>
              <a:rPr lang="tr-TR" dirty="0"/>
              <a:t>) ve nitel (</a:t>
            </a:r>
            <a:r>
              <a:rPr lang="tr-TR" dirty="0" err="1"/>
              <a:t>qualitative</a:t>
            </a:r>
            <a:r>
              <a:rPr lang="tr-TR" dirty="0"/>
              <a:t>) araştırma olarak ikiye ayrılmaktadır.</a:t>
            </a:r>
          </a:p>
          <a:p>
            <a:endParaRPr lang="tr-TR" dirty="0"/>
          </a:p>
          <a:p>
            <a:r>
              <a:rPr lang="tr-TR" dirty="0"/>
              <a:t>Gerçekliği araştırmacıdan bağımsız gören kendi dışında olan gerçekliğin de nesnel olarak gözlenip ölçülüp analiz edilebileceğini kabul eden pozitivist görüş nicel araştırmaları tanımlamaktadır</a:t>
            </a:r>
          </a:p>
          <a:p>
            <a:pPr marL="0" indent="0">
              <a:buNone/>
            </a:pPr>
            <a:r>
              <a:rPr lang="tr-TR" dirty="0"/>
              <a:t>Boy uzunluğu, hava sıcaklığı, yaş, zeka düzeyi</a:t>
            </a:r>
          </a:p>
          <a:p>
            <a:r>
              <a:rPr lang="tr-TR" dirty="0"/>
              <a:t>Buna karşı araştırmacının bilgileri ve deneyimleri ile gerçekliğin bulunduğu bağlamda anlamlandırılmasını temel alan anti pozitivist yorumcu bakış açısı ise nitel araştırmaları ifade etmektedir</a:t>
            </a:r>
          </a:p>
          <a:p>
            <a:pPr marL="0" indent="0">
              <a:buNone/>
            </a:pPr>
            <a:r>
              <a:rPr lang="tr-TR" dirty="0"/>
              <a:t>Cinsiyet, milliyet, din, medeni durum, göz rengi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82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B2E995-B96C-43CB-AB18-34E265474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65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6569F6-D362-4093-987D-F2D74F019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3" y="365760"/>
            <a:ext cx="7736687" cy="1325562"/>
          </a:xfrm>
        </p:spPr>
        <p:txBody>
          <a:bodyPr>
            <a:normAutofit/>
          </a:bodyPr>
          <a:lstStyle/>
          <a:p>
            <a:r>
              <a:rPr lang="tr-TR" dirty="0"/>
              <a:t>Araştırmalar veri toplama tekniklerine göre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0308D2-EC72-4B2A-A961-B705389A7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4CD1BC-F307-47CA-AC69-0328D5FC20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482707"/>
              </p:ext>
            </p:extLst>
          </p:nvPr>
        </p:nvGraphicFramePr>
        <p:xfrm>
          <a:off x="946547" y="2013055"/>
          <a:ext cx="7736544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1632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2B2E995-B96C-43CB-AB18-34E265474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656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CD61E-12AC-4BFC-A048-F8EF2EA5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3" y="365760"/>
            <a:ext cx="7736687" cy="1325562"/>
          </a:xfrm>
        </p:spPr>
        <p:txBody>
          <a:bodyPr>
            <a:normAutofit/>
          </a:bodyPr>
          <a:lstStyle/>
          <a:p>
            <a:r>
              <a:rPr lang="tr-TR" dirty="0"/>
              <a:t>Araştırmalar kullanılan verinin özelliğine göre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0308D2-EC72-4B2A-A961-B705389A7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858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4494133-56BD-479F-B36F-579BFFA197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672518"/>
              </p:ext>
            </p:extLst>
          </p:nvPr>
        </p:nvGraphicFramePr>
        <p:xfrm>
          <a:off x="946547" y="2013055"/>
          <a:ext cx="7736544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059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CB9F7-DCE9-42E1-827C-2FD70575A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</p:spPr>
        <p:txBody>
          <a:bodyPr>
            <a:normAutofit/>
          </a:bodyPr>
          <a:lstStyle/>
          <a:p>
            <a:r>
              <a:rPr lang="tr-TR" dirty="0"/>
              <a:t>Araştırmalar amaçlarına göre</a:t>
            </a:r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3F6CA0-17F6-4E92-BF3D-FC746A5C62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470486"/>
              </p:ext>
            </p:extLst>
          </p:nvPr>
        </p:nvGraphicFramePr>
        <p:xfrm>
          <a:off x="946547" y="2013055"/>
          <a:ext cx="658930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4289508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719</Words>
  <Application>Microsoft Office PowerPoint</Application>
  <PresentationFormat>On-screen Show (4:3)</PresentationFormat>
  <Paragraphs>132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Century Schoolbook</vt:lpstr>
      <vt:lpstr>Wingdings 2</vt:lpstr>
      <vt:lpstr>View</vt:lpstr>
      <vt:lpstr>Bilimsel araştırmalarda sunum tekniği</vt:lpstr>
      <vt:lpstr>PowerPoint Presentation</vt:lpstr>
      <vt:lpstr>Araştırma</vt:lpstr>
      <vt:lpstr>Araştırma ihtiyacı ve amacı</vt:lpstr>
      <vt:lpstr>PowerPoint Presentation</vt:lpstr>
      <vt:lpstr>PowerPoint Presentation</vt:lpstr>
      <vt:lpstr>Araştırmalar veri toplama tekniklerine göre</vt:lpstr>
      <vt:lpstr>Araştırmalar kullanılan verinin özelliğine göre</vt:lpstr>
      <vt:lpstr>Araştırmalar amaçlarına göre</vt:lpstr>
      <vt:lpstr>Araştırmalar verilerin toplanma zamanına göre</vt:lpstr>
      <vt:lpstr>Araştırmalar gözlem birimi, denek (katılımcı) sayısına göre</vt:lpstr>
      <vt:lpstr>Bilim türleri</vt:lpstr>
      <vt:lpstr>Araştırma süreci</vt:lpstr>
      <vt:lpstr>1. Aşama  seçme ve tanımlama</vt:lpstr>
      <vt:lpstr>2. Aşama verileri değerlendirme ve analiz etme</vt:lpstr>
      <vt:lpstr>3. Aşama iletişim kurma</vt:lpstr>
      <vt:lpstr>Bilimsel araştırmalarda sözlü sunum</vt:lpstr>
      <vt:lpstr>Slayt hazırlığı</vt:lpstr>
      <vt:lpstr>Slayt hazırlanırken</vt:lpstr>
      <vt:lpstr>PowerPoint Presentation</vt:lpstr>
      <vt:lpstr>PowerPoint Presentation</vt:lpstr>
      <vt:lpstr>PowerPoint Presentation</vt:lpstr>
      <vt:lpstr>Özetleme ve geri besleme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araştırmalarda sunum tekniği</dc:title>
  <dc:creator>Aysem.Yanar</dc:creator>
  <cp:lastModifiedBy>Aysem.Yanar</cp:lastModifiedBy>
  <cp:revision>3</cp:revision>
  <dcterms:created xsi:type="dcterms:W3CDTF">2020-04-29T21:49:09Z</dcterms:created>
  <dcterms:modified xsi:type="dcterms:W3CDTF">2020-05-05T21:23:42Z</dcterms:modified>
</cp:coreProperties>
</file>