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2" y="1773044"/>
            <a:ext cx="9801921" cy="1570685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640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</a:t>
            </a:r>
            <a:r>
              <a:rPr lang="tr-TR" sz="3200" dirty="0" smtClean="0"/>
              <a:t>.</a:t>
            </a:r>
            <a:r>
              <a:rPr lang="en-US" sz="3200" dirty="0" smtClean="0"/>
              <a:t> UYDU GÖRÜNTÜSÜ İŞLEMLERİ</a:t>
            </a:r>
            <a:r>
              <a:rPr lang="tr-TR" sz="3200" dirty="0" smtClean="0"/>
              <a:t>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89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8301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77" y="378000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8466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5167"/>
            <a:ext cx="6080000" cy="32582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652258" y="-97554"/>
            <a:ext cx="263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Özelliklerini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Öğrenme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000" y="3164305"/>
            <a:ext cx="6080000" cy="329431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299417" y="6447339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ekton Pro" panose="020F0603020208020904" pitchFamily="34" charset="-94"/>
              </a:rPr>
              <a:t>http://www.nik.com.tr</a:t>
            </a:r>
            <a:endParaRPr lang="tr-TR" dirty="0">
              <a:solidFill>
                <a:schemeClr val="bg1"/>
              </a:solidFill>
              <a:latin typeface="Tekton Pro" panose="020F0603020208020904" pitchFamily="34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527683" y="3763985"/>
            <a:ext cx="274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http://satimagingcorp.com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8319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631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086156"/>
            <a:ext cx="6080000" cy="342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130975" y="6509839"/>
            <a:ext cx="246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ekton Pro" panose="020F0603020208020904" pitchFamily="34" charset="-94"/>
              </a:rPr>
              <a:t>SCP-Download Products</a:t>
            </a:r>
            <a:endParaRPr lang="tr-TR" dirty="0">
              <a:solidFill>
                <a:schemeClr val="bg1"/>
              </a:solidFill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1112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-6857" y="745957"/>
            <a:ext cx="6080000" cy="31499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143" y="3043989"/>
            <a:ext cx="6080000" cy="325821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3777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1736"/>
            <a:ext cx="6080000" cy="327024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134" y="3623416"/>
            <a:ext cx="6120865" cy="323458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5981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3672544" y="0"/>
            <a:ext cx="52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Semi-Automatic Classification Plugin (SCP) </a:t>
            </a:r>
            <a:r>
              <a:rPr lang="en-US" dirty="0" err="1" smtClean="0">
                <a:latin typeface="Tekton Pro" panose="020F0603020208020904" pitchFamily="34" charset="-94"/>
              </a:rPr>
              <a:t>Kurulumu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41"/>
          <a:stretch/>
        </p:blipFill>
        <p:spPr>
          <a:xfrm>
            <a:off x="0" y="875210"/>
            <a:ext cx="6080000" cy="33571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998288" y="314493"/>
            <a:ext cx="655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ekton Pro" panose="020F0603020208020904" pitchFamily="34" charset="-94"/>
              </a:rPr>
              <a:t>https://semiautomaticgit.github.io/SemiAutomaticClassificationPlugin/repository.xml</a:t>
            </a:r>
            <a:endParaRPr lang="tr-TR" sz="1400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000" y="3383280"/>
            <a:ext cx="6080000" cy="3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5394"/>
            <a:ext cx="6080000" cy="3339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000" y="3370215"/>
            <a:ext cx="6080000" cy="333102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672544" y="0"/>
            <a:ext cx="52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Semi-Automatic Classification Plugin (SCP) </a:t>
            </a:r>
            <a:r>
              <a:rPr lang="en-US" dirty="0" err="1" smtClean="0">
                <a:latin typeface="Tekton Pro" panose="020F0603020208020904" pitchFamily="34" charset="-94"/>
              </a:rPr>
              <a:t>Kurulumu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06383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73819" y="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Görüntülerini</a:t>
            </a:r>
            <a:r>
              <a:rPr lang="en-US" dirty="0" smtClean="0">
                <a:latin typeface="Tekton Pro" panose="020F0603020208020904" pitchFamily="34" charset="-94"/>
              </a:rPr>
              <a:t> QGIS </a:t>
            </a:r>
            <a:r>
              <a:rPr lang="en-US" dirty="0" err="1" smtClean="0">
                <a:latin typeface="Tekton Pro" panose="020F0603020208020904" pitchFamily="34" charset="-94"/>
              </a:rPr>
              <a:t>Programına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Yükleme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76154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73819" y="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Görüntülerini</a:t>
            </a:r>
            <a:r>
              <a:rPr lang="en-US" dirty="0" smtClean="0">
                <a:latin typeface="Tekton Pro" panose="020F0603020208020904" pitchFamily="34" charset="-94"/>
              </a:rPr>
              <a:t> QGIS </a:t>
            </a:r>
            <a:r>
              <a:rPr lang="en-US" dirty="0" err="1" smtClean="0">
                <a:latin typeface="Tekton Pro" panose="020F0603020208020904" pitchFamily="34" charset="-94"/>
              </a:rPr>
              <a:t>Programına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Yükleme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1241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77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28406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922917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920</TotalTime>
  <Words>79</Words>
  <Application>Microsoft Office PowerPoint</Application>
  <PresentationFormat>Geniş ekran</PresentationFormat>
  <Paragraphs>18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Tekton Pro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194</cp:revision>
  <dcterms:created xsi:type="dcterms:W3CDTF">2020-10-16T08:01:35Z</dcterms:created>
  <dcterms:modified xsi:type="dcterms:W3CDTF">2021-04-02T10:22:18Z</dcterms:modified>
</cp:coreProperties>
</file>