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7" r:id="rId3"/>
    <p:sldId id="268" r:id="rId4"/>
    <p:sldId id="269" r:id="rId5"/>
    <p:sldId id="281" r:id="rId6"/>
    <p:sldId id="282" r:id="rId7"/>
    <p:sldId id="283" r:id="rId8"/>
    <p:sldId id="284" r:id="rId9"/>
    <p:sldId id="291" r:id="rId10"/>
    <p:sldId id="292" r:id="rId11"/>
    <p:sldId id="293" r:id="rId12"/>
    <p:sldId id="294" r:id="rId13"/>
    <p:sldId id="295" r:id="rId14"/>
    <p:sldId id="299" r:id="rId15"/>
    <p:sldId id="280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424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510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953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399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075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38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319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990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561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155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3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90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BRAIN STORMING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56150" y="1858676"/>
            <a:ext cx="10397649" cy="2900611"/>
          </a:xfrm>
        </p:spPr>
        <p:txBody>
          <a:bodyPr>
            <a:normAutofit/>
          </a:bodyPr>
          <a:lstStyle/>
          <a:p>
            <a:r>
              <a:rPr lang="tr-TR" dirty="0" err="1"/>
              <a:t>Differences</a:t>
            </a:r>
            <a:r>
              <a:rPr lang="tr-TR" dirty="0"/>
              <a:t> in </a:t>
            </a:r>
            <a:r>
              <a:rPr lang="tr-TR" dirty="0" err="1"/>
              <a:t>visual</a:t>
            </a:r>
            <a:r>
              <a:rPr lang="tr-TR" dirty="0"/>
              <a:t> </a:t>
            </a:r>
            <a:r>
              <a:rPr lang="tr-TR" dirty="0" err="1"/>
              <a:t>communication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tr-TR" dirty="0" err="1"/>
              <a:t>cats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dogs</a:t>
            </a:r>
            <a:r>
              <a:rPr lang="tr-TR" dirty="0"/>
              <a:t>?</a:t>
            </a:r>
          </a:p>
          <a:p>
            <a:pPr lvl="1"/>
            <a:r>
              <a:rPr lang="tr-TR" dirty="0" err="1"/>
              <a:t>Which</a:t>
            </a:r>
            <a:r>
              <a:rPr lang="tr-TR" dirty="0"/>
              <a:t> </a:t>
            </a:r>
            <a:r>
              <a:rPr lang="tr-TR" dirty="0" err="1"/>
              <a:t>one</a:t>
            </a:r>
            <a:r>
              <a:rPr lang="tr-TR" dirty="0"/>
              <a:t> do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think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body </a:t>
            </a:r>
            <a:r>
              <a:rPr lang="tr-TR" dirty="0" err="1"/>
              <a:t>language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effectively</a:t>
            </a:r>
            <a:r>
              <a:rPr lang="tr-TR" dirty="0"/>
              <a:t>?</a:t>
            </a:r>
          </a:p>
          <a:p>
            <a:pPr lvl="1"/>
            <a:r>
              <a:rPr lang="tr-TR" dirty="0" err="1"/>
              <a:t>Why</a:t>
            </a:r>
            <a:r>
              <a:rPr lang="tr-TR" dirty="0"/>
              <a:t>?</a:t>
            </a:r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226" y="3013034"/>
            <a:ext cx="5042562" cy="32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Respects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subtle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9726" y="1417662"/>
            <a:ext cx="10515600" cy="4351338"/>
          </a:xfrm>
        </p:spPr>
        <p:txBody>
          <a:bodyPr/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Wait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dog’s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http://t0.gstatic.com/images?q=tbn:ANd9GcR3Ua6JG4W2dmGOgSTbeq3M6GGsBtfz1xaS3rquMmtuv3tiIJ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26" y="2530578"/>
            <a:ext cx="2652524" cy="2777070"/>
          </a:xfrm>
          <a:prstGeom prst="rect">
            <a:avLst/>
          </a:prstGeom>
          <a:ln w="76200">
            <a:solidFill>
              <a:schemeClr val="accent6"/>
            </a:solidFill>
          </a:ln>
          <a:effectLst/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l="6891" t="7649" r="11098" b="15489"/>
          <a:stretch/>
        </p:blipFill>
        <p:spPr>
          <a:xfrm>
            <a:off x="3774829" y="2530578"/>
            <a:ext cx="3218287" cy="2777070"/>
          </a:xfrm>
          <a:prstGeom prst="rect">
            <a:avLst/>
          </a:prstGeom>
          <a:ln w="76200">
            <a:solidFill>
              <a:schemeClr val="accent6"/>
            </a:solidFill>
          </a:ln>
          <a:effectLst/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/>
          <a:srcRect l="8085" t="7865" r="7405" b="7865"/>
          <a:stretch/>
        </p:blipFill>
        <p:spPr>
          <a:xfrm>
            <a:off x="7375695" y="2530578"/>
            <a:ext cx="2907107" cy="2777070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A9EAEE48-CCB1-9DAA-72CE-D9966B069762}"/>
              </a:ext>
            </a:extLst>
          </p:cNvPr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D2967DB-59D6-21D7-C6C3-3DBC53E63F84}"/>
              </a:ext>
            </a:extLst>
          </p:cNvPr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2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ppy Smiling Dog In Jap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714" y="299632"/>
            <a:ext cx="7515896" cy="5636922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35C20DC-B540-862E-3484-5BA8EE27AB23}"/>
              </a:ext>
            </a:extLst>
          </p:cNvPr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C3D34B1-865B-3144-C309-1514FE50ED91}"/>
              </a:ext>
            </a:extLst>
          </p:cNvPr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728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88" y="4374995"/>
            <a:ext cx="2975409" cy="1980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09" y="4422398"/>
            <a:ext cx="2550003" cy="1980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245" y="4422398"/>
            <a:ext cx="2973500" cy="1980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0" y="541317"/>
            <a:ext cx="5037026" cy="33397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67" y="455602"/>
            <a:ext cx="4532739" cy="3395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Metin kutusu 13"/>
          <p:cNvSpPr txBox="1"/>
          <p:nvPr/>
        </p:nvSpPr>
        <p:spPr>
          <a:xfrm>
            <a:off x="1251033" y="92220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6598840" y="828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1506255" y="447988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4989880" y="457112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9615709" y="457112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6D890D40-452F-E83D-E018-DD22308FCF37}"/>
              </a:ext>
            </a:extLst>
          </p:cNvPr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664F5B07-BBA7-E424-C38B-52C1BB739035}"/>
              </a:ext>
            </a:extLst>
          </p:cNvPr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87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OTHER RULES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calm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-do not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shout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Dogs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chasing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runners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Sudden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movements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frighten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16" y="4204102"/>
            <a:ext cx="4798227" cy="2056961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659" y="3801572"/>
            <a:ext cx="3167561" cy="2862021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E99ADFF4-BA6D-14C5-2D5A-7B2A93A78CFC}"/>
              </a:ext>
            </a:extLst>
          </p:cNvPr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C8C65FD-F4D2-800C-9514-9F6438CAA027}"/>
              </a:ext>
            </a:extLst>
          </p:cNvPr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12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unfamiliar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approaching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235" y="1708513"/>
            <a:ext cx="5613008" cy="4756580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33" y="1708513"/>
            <a:ext cx="3384349" cy="220495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İçerik Yer Tutucusu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 b="3021"/>
          <a:stretch/>
        </p:blipFill>
        <p:spPr>
          <a:xfrm>
            <a:off x="6249834" y="4023358"/>
            <a:ext cx="3384349" cy="2441736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AAE24BAD-4C30-1FDF-C0D7-25817649DAD1}"/>
              </a:ext>
            </a:extLst>
          </p:cNvPr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93BBB33E-C0F7-3515-19DA-50DC2B578945}"/>
              </a:ext>
            </a:extLst>
          </p:cNvPr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822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lwaththa EcoLodges on Twitter: &quot;Do you have any questions? You may also  find some answers here https://t.co/znQNYJBXn1… &quot;">
            <a:extLst>
              <a:ext uri="{FF2B5EF4-FFF2-40B4-BE49-F238E27FC236}">
                <a16:creationId xmlns:a16="http://schemas.microsoft.com/office/drawing/2014/main" id="{7BDAB17B-6B48-5FFA-398A-1F3CCF3F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28" y="671457"/>
            <a:ext cx="7964336" cy="580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89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Social</a:t>
            </a:r>
            <a:r>
              <a:rPr lang="tr-TR" b="1" dirty="0"/>
              <a:t> </a:t>
            </a:r>
            <a:r>
              <a:rPr lang="tr-TR" b="1" dirty="0" err="1"/>
              <a:t>vs</a:t>
            </a:r>
            <a:r>
              <a:rPr lang="tr-TR" b="1" dirty="0"/>
              <a:t> </a:t>
            </a:r>
            <a:r>
              <a:rPr lang="tr-TR" b="1" dirty="0" err="1"/>
              <a:t>Solitary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3910070" cy="2900611"/>
          </a:xfrm>
        </p:spPr>
        <p:txBody>
          <a:bodyPr>
            <a:normAutofit/>
          </a:bodyPr>
          <a:lstStyle/>
          <a:p>
            <a:r>
              <a:rPr lang="tr-TR" dirty="0" err="1"/>
              <a:t>Domestic</a:t>
            </a:r>
            <a:r>
              <a:rPr lang="tr-TR" dirty="0"/>
              <a:t> </a:t>
            </a:r>
            <a:r>
              <a:rPr lang="tr-TR" dirty="0" err="1"/>
              <a:t>Cat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7318344" y="1825624"/>
            <a:ext cx="3910070" cy="290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 panose="020B0604020202020204" pitchFamily="34" charset="-128"/>
              </a:rPr>
              <a:t>Domestic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 panose="020B0604020202020204" pitchFamily="34" charset="-128"/>
              </a:rPr>
              <a:t> </a:t>
            </a: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 panose="020B0604020202020204" pitchFamily="34" charset="-128"/>
              </a:rPr>
              <a:t>Dog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 Unicode MS" panose="020B0604020202020204" pitchFamily="34" charset="-128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01" y="2610999"/>
            <a:ext cx="2545586" cy="2545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519" y="2649904"/>
            <a:ext cx="3284953" cy="2185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/>
          <a:srcRect l="11075" t="17195" r="5395" b="9250"/>
          <a:stretch/>
        </p:blipFill>
        <p:spPr>
          <a:xfrm>
            <a:off x="4428264" y="2760435"/>
            <a:ext cx="2112959" cy="1860665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747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Domestic</a:t>
            </a:r>
            <a:r>
              <a:rPr lang="tr-TR" b="1" dirty="0"/>
              <a:t> </a:t>
            </a:r>
            <a:r>
              <a:rPr lang="tr-TR" b="1" dirty="0" err="1"/>
              <a:t>Cat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6335" y="1521237"/>
            <a:ext cx="3910070" cy="2900611"/>
          </a:xfrm>
        </p:spPr>
        <p:txBody>
          <a:bodyPr>
            <a:normAutofit/>
          </a:bodyPr>
          <a:lstStyle/>
          <a:p>
            <a:r>
              <a:rPr lang="tr-TR" dirty="0" err="1"/>
              <a:t>Solitary</a:t>
            </a:r>
            <a:r>
              <a:rPr lang="tr-TR" dirty="0"/>
              <a:t> </a:t>
            </a:r>
            <a:r>
              <a:rPr lang="tr-TR" dirty="0" err="1"/>
              <a:t>ancestor</a:t>
            </a:r>
            <a:r>
              <a:rPr lang="tr-TR" dirty="0"/>
              <a:t> (</a:t>
            </a:r>
            <a:r>
              <a:rPr lang="tr-TR" dirty="0" err="1"/>
              <a:t>African</a:t>
            </a:r>
            <a:r>
              <a:rPr lang="tr-TR" dirty="0"/>
              <a:t> Wild </a:t>
            </a:r>
            <a:r>
              <a:rPr lang="tr-TR" dirty="0" err="1"/>
              <a:t>cat</a:t>
            </a:r>
            <a:r>
              <a:rPr lang="tr-TR" dirty="0"/>
              <a:t>)</a:t>
            </a:r>
          </a:p>
          <a:p>
            <a:r>
              <a:rPr lang="tr-TR" dirty="0" err="1"/>
              <a:t>Unique</a:t>
            </a:r>
            <a:r>
              <a:rPr lang="tr-TR" dirty="0"/>
              <a:t> in </a:t>
            </a:r>
            <a:r>
              <a:rPr lang="tr-TR" dirty="0" err="1"/>
              <a:t>terms</a:t>
            </a:r>
            <a:r>
              <a:rPr lang="tr-TR" dirty="0"/>
              <a:t> of </a:t>
            </a:r>
            <a:r>
              <a:rPr lang="tr-TR" dirty="0" err="1"/>
              <a:t>social</a:t>
            </a:r>
            <a:r>
              <a:rPr lang="tr-TR" dirty="0"/>
              <a:t> </a:t>
            </a:r>
            <a:r>
              <a:rPr lang="tr-TR" dirty="0" err="1"/>
              <a:t>relationships</a:t>
            </a:r>
            <a:endParaRPr lang="tr-TR" dirty="0"/>
          </a:p>
          <a:p>
            <a:r>
              <a:rPr lang="tr-TR" dirty="0"/>
              <a:t>Not </a:t>
            </a:r>
            <a:r>
              <a:rPr lang="tr-TR" dirty="0" err="1"/>
              <a:t>socially</a:t>
            </a:r>
            <a:r>
              <a:rPr lang="tr-TR" dirty="0"/>
              <a:t> </a:t>
            </a:r>
            <a:r>
              <a:rPr lang="tr-TR" dirty="0" err="1"/>
              <a:t>obligate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346" y="721949"/>
            <a:ext cx="3956167" cy="255398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659" y="3632754"/>
            <a:ext cx="3637539" cy="284091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562" y="4252396"/>
            <a:ext cx="4442552" cy="22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Domestic</a:t>
            </a:r>
            <a:r>
              <a:rPr lang="tr-TR" b="1" dirty="0"/>
              <a:t> </a:t>
            </a:r>
            <a:r>
              <a:rPr lang="tr-TR" b="1" dirty="0" err="1"/>
              <a:t>Dog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3910070" cy="2900611"/>
          </a:xfrm>
        </p:spPr>
        <p:txBody>
          <a:bodyPr>
            <a:normAutofit/>
          </a:bodyPr>
          <a:lstStyle/>
          <a:p>
            <a:r>
              <a:rPr lang="tr-TR" dirty="0" err="1"/>
              <a:t>Socially</a:t>
            </a:r>
            <a:r>
              <a:rPr lang="tr-TR" dirty="0"/>
              <a:t> </a:t>
            </a:r>
            <a:r>
              <a:rPr lang="tr-TR" dirty="0" err="1"/>
              <a:t>obligate</a:t>
            </a:r>
            <a:endParaRPr lang="tr-TR" dirty="0"/>
          </a:p>
          <a:p>
            <a:r>
              <a:rPr lang="tr-TR" dirty="0"/>
              <a:t>Limited </a:t>
            </a:r>
            <a:r>
              <a:rPr lang="tr-TR" dirty="0" err="1"/>
              <a:t>intraspecies</a:t>
            </a:r>
            <a:r>
              <a:rPr lang="tr-TR" dirty="0"/>
              <a:t> </a:t>
            </a:r>
            <a:r>
              <a:rPr lang="tr-TR" dirty="0" err="1"/>
              <a:t>cooperation</a:t>
            </a:r>
            <a:endParaRPr lang="tr-TR" dirty="0"/>
          </a:p>
          <a:p>
            <a:r>
              <a:rPr lang="tr-TR" dirty="0"/>
              <a:t>High </a:t>
            </a:r>
            <a:r>
              <a:rPr lang="tr-TR" dirty="0" err="1"/>
              <a:t>cooperation</a:t>
            </a:r>
            <a:r>
              <a:rPr lang="tr-TR" dirty="0"/>
              <a:t> </a:t>
            </a:r>
            <a:r>
              <a:rPr lang="tr-TR" dirty="0" err="1"/>
              <a:t>ability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humans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05" y="133751"/>
            <a:ext cx="3571875" cy="35718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486" y="4285562"/>
            <a:ext cx="3914010" cy="203880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571" y="3937000"/>
            <a:ext cx="3040211" cy="22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5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READING DOG BODY LANGUAGE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505518" y="1858676"/>
            <a:ext cx="2358909" cy="28675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tr-TR" sz="2400" dirty="0" err="1"/>
              <a:t>Ear</a:t>
            </a:r>
            <a:r>
              <a:rPr lang="tr-TR" sz="2400" dirty="0"/>
              <a:t> </a:t>
            </a:r>
            <a:r>
              <a:rPr lang="tr-TR" sz="2400" dirty="0" err="1"/>
              <a:t>position</a:t>
            </a:r>
            <a:endParaRPr lang="tr-TR" sz="2400" dirty="0"/>
          </a:p>
          <a:p>
            <a:r>
              <a:rPr lang="tr-TR" sz="2400" dirty="0" err="1"/>
              <a:t>Head</a:t>
            </a:r>
            <a:r>
              <a:rPr lang="tr-TR" sz="2400" dirty="0"/>
              <a:t> </a:t>
            </a:r>
            <a:r>
              <a:rPr lang="tr-TR" sz="2400" dirty="0" err="1"/>
              <a:t>position</a:t>
            </a:r>
            <a:endParaRPr lang="tr-TR" sz="2400" dirty="0"/>
          </a:p>
          <a:p>
            <a:r>
              <a:rPr lang="tr-TR" sz="2400" dirty="0" err="1"/>
              <a:t>Gaze</a:t>
            </a:r>
            <a:r>
              <a:rPr lang="tr-TR" sz="2400" dirty="0"/>
              <a:t> </a:t>
            </a:r>
            <a:r>
              <a:rPr lang="tr-TR" sz="2400" dirty="0" err="1"/>
              <a:t>direction</a:t>
            </a:r>
            <a:endParaRPr lang="tr-TR" sz="2400" dirty="0"/>
          </a:p>
          <a:p>
            <a:r>
              <a:rPr lang="tr-TR" sz="2400" dirty="0" err="1"/>
              <a:t>Facial</a:t>
            </a:r>
            <a:r>
              <a:rPr lang="tr-TR" sz="2400" dirty="0"/>
              <a:t> </a:t>
            </a:r>
            <a:r>
              <a:rPr lang="tr-TR" sz="2400" dirty="0" err="1"/>
              <a:t>muscles</a:t>
            </a:r>
            <a:endParaRPr lang="tr-TR" sz="2400" dirty="0"/>
          </a:p>
          <a:p>
            <a:r>
              <a:rPr lang="tr-TR" sz="2400" dirty="0" err="1"/>
              <a:t>Lips</a:t>
            </a:r>
            <a:r>
              <a:rPr lang="tr-TR" sz="2400" dirty="0"/>
              <a:t> (</a:t>
            </a:r>
            <a:r>
              <a:rPr lang="tr-TR" sz="2400" dirty="0" err="1"/>
              <a:t>tension</a:t>
            </a:r>
            <a:r>
              <a:rPr lang="tr-TR" sz="2400" dirty="0"/>
              <a:t>)</a:t>
            </a:r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739" y="1690688"/>
            <a:ext cx="5308409" cy="4159374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964632" y="3635566"/>
            <a:ext cx="117880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Tail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posture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68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READING DOG BODY LANGUAGE</a:t>
            </a:r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709" y="1690688"/>
            <a:ext cx="3438525" cy="240982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270" y="1603631"/>
            <a:ext cx="3376613" cy="249688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624" y="1429599"/>
            <a:ext cx="2403352" cy="258055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709" y="4310151"/>
            <a:ext cx="3347773" cy="2231849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772" y="4279020"/>
            <a:ext cx="3433361" cy="22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READING DOG BODY LANGUAGE</a:t>
            </a:r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260" y="1687573"/>
            <a:ext cx="6175480" cy="174142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45" y="3726126"/>
            <a:ext cx="6965909" cy="26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3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65145" cy="1325563"/>
          </a:xfrm>
        </p:spPr>
        <p:txBody>
          <a:bodyPr/>
          <a:lstStyle/>
          <a:p>
            <a:r>
              <a:rPr lang="tr-TR" b="1" dirty="0"/>
              <a:t>LADDER </a:t>
            </a:r>
            <a:r>
              <a:rPr lang="tr-TR" b="1"/>
              <a:t>OF STRESS</a:t>
            </a:r>
            <a:endParaRPr lang="tr-TR" b="1" dirty="0"/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4244"/>
            <a:ext cx="5604362" cy="350069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562" y="121184"/>
            <a:ext cx="5103115" cy="6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4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GREETING A DOG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Ask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endParaRPr lang="tr-T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staring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tr-T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tr-TR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sideways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b="1" u="sng" dirty="0">
              <a:latin typeface="Arial Narrow" panose="020B0606020202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5579"/>
          <a:stretch/>
        </p:blipFill>
        <p:spPr>
          <a:xfrm>
            <a:off x="522635" y="3511685"/>
            <a:ext cx="2399945" cy="2095524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99" y="3437712"/>
            <a:ext cx="6667033" cy="2344595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516" y="3437711"/>
            <a:ext cx="2338820" cy="2344595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61E30ED0-056B-5920-32F2-89B5D4F4BEA6}"/>
              </a:ext>
            </a:extLst>
          </p:cNvPr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0C7A7F96-8EA3-1256-F363-BD0C2DE64B08}"/>
              </a:ext>
            </a:extLst>
          </p:cNvPr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467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Geniş ekran</PresentationFormat>
  <Paragraphs>41</Paragraphs>
  <Slides>15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Arial Narrow</vt:lpstr>
      <vt:lpstr>Arial Unicode MS</vt:lpstr>
      <vt:lpstr>Calibri</vt:lpstr>
      <vt:lpstr>Calibri Light</vt:lpstr>
      <vt:lpstr>Wingdings</vt:lpstr>
      <vt:lpstr>1_Office Teması</vt:lpstr>
      <vt:lpstr>BRAIN STORMING</vt:lpstr>
      <vt:lpstr>Social vs Solitary</vt:lpstr>
      <vt:lpstr>Domestic Cat</vt:lpstr>
      <vt:lpstr>Domestic Dog</vt:lpstr>
      <vt:lpstr>READING DOG BODY LANGUAGE</vt:lpstr>
      <vt:lpstr>READING DOG BODY LANGUAGE</vt:lpstr>
      <vt:lpstr>READING DOG BODY LANGUAGE</vt:lpstr>
      <vt:lpstr>LADDER OF STRESS</vt:lpstr>
      <vt:lpstr>GREETING A DOG</vt:lpstr>
      <vt:lpstr>Respects subtle stress signs</vt:lpstr>
      <vt:lpstr>PowerPoint Sunusu</vt:lpstr>
      <vt:lpstr>PowerPoint Sunusu</vt:lpstr>
      <vt:lpstr>OTHER RULES</vt:lpstr>
      <vt:lpstr>If an unfamiliar dog is approaching…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STORMING</dc:title>
  <dc:creator>Yasemin S. Demirbas</dc:creator>
  <cp:lastModifiedBy>Yasemin S. Demirbas</cp:lastModifiedBy>
  <cp:revision>1</cp:revision>
  <dcterms:created xsi:type="dcterms:W3CDTF">2023-03-02T07:07:38Z</dcterms:created>
  <dcterms:modified xsi:type="dcterms:W3CDTF">2023-03-02T07:07:49Z</dcterms:modified>
</cp:coreProperties>
</file>