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sldIdLst>
    <p:sldId id="256" r:id="rId2"/>
    <p:sldId id="257" r:id="rId3"/>
    <p:sldId id="258" r:id="rId4"/>
    <p:sldId id="266" r:id="rId5"/>
    <p:sldId id="259" r:id="rId6"/>
    <p:sldId id="260" r:id="rId7"/>
    <p:sldId id="271" r:id="rId8"/>
    <p:sldId id="272" r:id="rId9"/>
    <p:sldId id="262" r:id="rId10"/>
    <p:sldId id="261" r:id="rId11"/>
    <p:sldId id="274" r:id="rId12"/>
    <p:sldId id="273" r:id="rId13"/>
    <p:sldId id="264" r:id="rId14"/>
    <p:sldId id="263" r:id="rId15"/>
    <p:sldId id="270" r:id="rId16"/>
    <p:sldId id="276" r:id="rId17"/>
    <p:sldId id="265" r:id="rId18"/>
    <p:sldId id="267" r:id="rId19"/>
    <p:sldId id="275"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FAE23A-186E-4BDB-B97E-690AF4F422AE}"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4919D02-D40E-45ED-A7DD-33EAA8C8BBAF}">
      <dgm:prSet custT="1"/>
      <dgm:spPr/>
      <dgm:t>
        <a:bodyPr/>
        <a:lstStyle/>
        <a:p>
          <a:r>
            <a:rPr lang="tr-TR" sz="2500" noProof="0" dirty="0"/>
            <a:t>Göklerin Kralı </a:t>
          </a:r>
          <a:r>
            <a:rPr lang="tr-TR" sz="2500" noProof="0" dirty="0" err="1"/>
            <a:t>Hwan-in’in</a:t>
          </a:r>
          <a:r>
            <a:rPr lang="tr-TR" sz="2500" noProof="0" dirty="0"/>
            <a:t> oğlu </a:t>
          </a:r>
          <a:r>
            <a:rPr lang="tr-TR" sz="2500" noProof="0" dirty="0" err="1"/>
            <a:t>Hwan-ung</a:t>
          </a:r>
          <a:r>
            <a:rPr lang="tr-TR" sz="2500" noProof="0" dirty="0"/>
            <a:t> cennetten inip insanlarla yaşamak ister ve </a:t>
          </a:r>
          <a:r>
            <a:rPr lang="tr-TR" sz="2500" noProof="0" dirty="0" err="1"/>
            <a:t>Hwan</a:t>
          </a:r>
          <a:r>
            <a:rPr lang="tr-TR" sz="2500" noProof="0" dirty="0"/>
            <a:t>-in </a:t>
          </a:r>
          <a:r>
            <a:rPr lang="tr-TR" sz="2500" noProof="0" dirty="0" err="1"/>
            <a:t>Taebaek</a:t>
          </a:r>
          <a:r>
            <a:rPr lang="tr-TR" sz="2500" noProof="0" dirty="0"/>
            <a:t> Dağı’na inmesini uygun bulur. </a:t>
          </a:r>
          <a:r>
            <a:rPr lang="tr-TR" sz="2500" noProof="0" dirty="0" err="1"/>
            <a:t>Hwan-ung</a:t>
          </a:r>
          <a:r>
            <a:rPr lang="tr-TR" sz="2500" noProof="0" dirty="0"/>
            <a:t> burada 3 bin sadık </a:t>
          </a:r>
          <a:r>
            <a:rPr lang="tr-TR" sz="2500" noProof="0" dirty="0" err="1"/>
            <a:t>tebası</a:t>
          </a:r>
          <a:r>
            <a:rPr lang="tr-TR" sz="2500" noProof="0" dirty="0"/>
            <a:t> ile Sin-si (Tanrılar şehri) kurar ve yardımcıları rüzgar, yağmur ve bulut ile insanlara tarım, tıp gibi 360 sanat öğretmiş ve ahlak ilkeleri ile kanunları getirmiştir.</a:t>
          </a:r>
        </a:p>
      </dgm:t>
    </dgm:pt>
    <dgm:pt modelId="{033B56B1-18C5-41CD-AFB2-D36C0D46F3B3}" type="parTrans" cxnId="{DAD49742-A577-4688-A6DA-E0F112E390BF}">
      <dgm:prSet/>
      <dgm:spPr/>
      <dgm:t>
        <a:bodyPr/>
        <a:lstStyle/>
        <a:p>
          <a:endParaRPr lang="en-US"/>
        </a:p>
      </dgm:t>
    </dgm:pt>
    <dgm:pt modelId="{11A62B1D-4B08-4656-B674-F40DFF7F9143}" type="sibTrans" cxnId="{DAD49742-A577-4688-A6DA-E0F112E390BF}">
      <dgm:prSet/>
      <dgm:spPr/>
      <dgm:t>
        <a:bodyPr/>
        <a:lstStyle/>
        <a:p>
          <a:endParaRPr lang="en-US"/>
        </a:p>
      </dgm:t>
    </dgm:pt>
    <dgm:pt modelId="{45071BAF-0E27-43E5-B933-C116A8F4CD08}">
      <dgm:prSet custT="1"/>
      <dgm:spPr/>
      <dgm:t>
        <a:bodyPr/>
        <a:lstStyle/>
        <a:p>
          <a:r>
            <a:rPr lang="tr-TR" sz="2500" noProof="0" dirty="0"/>
            <a:t>Bu dönemde bir mağarada birlikte yaşayan dişi ayı ve kaplan insan olarak yeniden vücut bulmak için </a:t>
          </a:r>
          <a:r>
            <a:rPr lang="tr-TR" sz="2500" noProof="0" dirty="0" err="1"/>
            <a:t>Hwan-ung’a</a:t>
          </a:r>
          <a:r>
            <a:rPr lang="tr-TR" sz="2500" noProof="0" dirty="0"/>
            <a:t> dua ederler. Bunlara acıyan </a:t>
          </a:r>
          <a:r>
            <a:rPr lang="tr-TR" sz="2500" noProof="0" dirty="0" err="1"/>
            <a:t>Hwan-ung</a:t>
          </a:r>
          <a:r>
            <a:rPr lang="tr-TR" sz="2500" noProof="0" dirty="0"/>
            <a:t> bir demet pelin otu ile 20 adet sarımsak verir ve bu kutsal yiyecekleri yiyerek güneşi görmeden 100 gün geçirirlerse insan olacaklarını söyler.</a:t>
          </a:r>
        </a:p>
      </dgm:t>
    </dgm:pt>
    <dgm:pt modelId="{EE5DF7DD-967E-455B-B30F-420FC892A039}" type="parTrans" cxnId="{84F17F35-9969-4FEC-939F-A1E8D77242FA}">
      <dgm:prSet/>
      <dgm:spPr/>
      <dgm:t>
        <a:bodyPr/>
        <a:lstStyle/>
        <a:p>
          <a:endParaRPr lang="en-US"/>
        </a:p>
      </dgm:t>
    </dgm:pt>
    <dgm:pt modelId="{164F228C-ACF1-44E2-AA7A-FE97046533A5}" type="sibTrans" cxnId="{84F17F35-9969-4FEC-939F-A1E8D77242FA}">
      <dgm:prSet/>
      <dgm:spPr/>
      <dgm:t>
        <a:bodyPr/>
        <a:lstStyle/>
        <a:p>
          <a:endParaRPr lang="en-US"/>
        </a:p>
      </dgm:t>
    </dgm:pt>
    <dgm:pt modelId="{F6C6814D-0D59-40DA-8330-E1FC53DDD1FD}">
      <dgm:prSet custT="1"/>
      <dgm:spPr/>
      <dgm:t>
        <a:bodyPr/>
        <a:lstStyle/>
        <a:p>
          <a:r>
            <a:rPr lang="tr-TR" sz="2500" noProof="0" dirty="0"/>
            <a:t>21 gün sonra </a:t>
          </a:r>
          <a:r>
            <a:rPr lang="tr-TR" sz="2500" noProof="0" dirty="0" err="1"/>
            <a:t>Hwan-ung’un</a:t>
          </a:r>
          <a:r>
            <a:rPr lang="tr-TR" sz="2500" noProof="0" dirty="0"/>
            <a:t> dediğini yapan ayı bir kadına dönüşür ve </a:t>
          </a:r>
          <a:r>
            <a:rPr lang="tr-TR" sz="2500" noProof="0" dirty="0" err="1"/>
            <a:t>Ungnyeo</a:t>
          </a:r>
          <a:r>
            <a:rPr lang="tr-TR" sz="2500" noProof="0" dirty="0"/>
            <a:t> adını alır. </a:t>
          </a:r>
          <a:r>
            <a:rPr lang="tr-TR" sz="2500" noProof="0" dirty="0" err="1"/>
            <a:t>Ungnyeo</a:t>
          </a:r>
          <a:r>
            <a:rPr lang="tr-TR" sz="2500" noProof="0" dirty="0"/>
            <a:t> eş bulamadığı için dua eder. Bu duayı duyan </a:t>
          </a:r>
          <a:r>
            <a:rPr lang="tr-TR" sz="2500" noProof="0" dirty="0" err="1"/>
            <a:t>Hwan-ung</a:t>
          </a:r>
          <a:r>
            <a:rPr lang="tr-TR" sz="2500" noProof="0" dirty="0"/>
            <a:t> onunla evlenir ve bu çiftin çocukları </a:t>
          </a:r>
          <a:r>
            <a:rPr lang="tr-TR" sz="2500" noProof="0" dirty="0" err="1"/>
            <a:t>Dangun</a:t>
          </a:r>
          <a:r>
            <a:rPr lang="tr-TR" sz="2500" noProof="0" dirty="0"/>
            <a:t> dünyaya gelir. </a:t>
          </a:r>
        </a:p>
      </dgm:t>
    </dgm:pt>
    <dgm:pt modelId="{D1A9BD50-5318-4525-A826-B4D4EE0ABAA8}" type="parTrans" cxnId="{F56C915B-8816-4328-B4DC-369E4AA067AC}">
      <dgm:prSet/>
      <dgm:spPr/>
      <dgm:t>
        <a:bodyPr/>
        <a:lstStyle/>
        <a:p>
          <a:endParaRPr lang="en-US"/>
        </a:p>
      </dgm:t>
    </dgm:pt>
    <dgm:pt modelId="{C6F51751-A42D-4A4C-B1B0-274663203BBA}" type="sibTrans" cxnId="{F56C915B-8816-4328-B4DC-369E4AA067AC}">
      <dgm:prSet/>
      <dgm:spPr/>
      <dgm:t>
        <a:bodyPr/>
        <a:lstStyle/>
        <a:p>
          <a:endParaRPr lang="en-US"/>
        </a:p>
      </dgm:t>
    </dgm:pt>
    <dgm:pt modelId="{3D69C6F5-59FA-423B-9AEE-EDCBD67CF5EE}">
      <dgm:prSet custT="1"/>
      <dgm:spPr/>
      <dgm:t>
        <a:bodyPr/>
        <a:lstStyle/>
        <a:p>
          <a:r>
            <a:rPr lang="tr-TR" sz="2500" noProof="0" dirty="0"/>
            <a:t>MÖ3.10.2333’de Pyongyang (</a:t>
          </a:r>
          <a:r>
            <a:rPr lang="tr-TR" sz="2500" noProof="0" dirty="0" err="1"/>
            <a:t>Seongyeong</a:t>
          </a:r>
          <a:r>
            <a:rPr lang="tr-TR" sz="2500" noProof="0" dirty="0"/>
            <a:t>)’a gelerek </a:t>
          </a:r>
          <a:r>
            <a:rPr lang="tr-TR" sz="2500" noProof="0" dirty="0" err="1"/>
            <a:t>Choseon</a:t>
          </a:r>
          <a:r>
            <a:rPr lang="tr-TR" sz="2500" noProof="0" dirty="0"/>
            <a:t> krallığını kurar. Daha sonra başkenti </a:t>
          </a:r>
          <a:r>
            <a:rPr lang="tr-TR" sz="2500" noProof="0" dirty="0" err="1"/>
            <a:t>Asadal’a</a:t>
          </a:r>
          <a:r>
            <a:rPr lang="tr-TR" sz="2500" noProof="0" dirty="0"/>
            <a:t> taşır ve 1908 yaşında dağ tanrısı olana dek 1500 yıl krallığı yönetir.</a:t>
          </a:r>
        </a:p>
        <a:p>
          <a:endParaRPr lang="en-US" sz="2300" dirty="0"/>
        </a:p>
      </dgm:t>
    </dgm:pt>
    <dgm:pt modelId="{A7E9045E-6B35-43A4-AE68-2D8CDC972B2D}" type="parTrans" cxnId="{CA4D5681-BFBF-48F0-89E9-C1A542A3C7EB}">
      <dgm:prSet/>
      <dgm:spPr/>
      <dgm:t>
        <a:bodyPr/>
        <a:lstStyle/>
        <a:p>
          <a:endParaRPr lang="en-US"/>
        </a:p>
      </dgm:t>
    </dgm:pt>
    <dgm:pt modelId="{1FA82231-007A-4478-AEFE-B2329D9C302E}" type="sibTrans" cxnId="{CA4D5681-BFBF-48F0-89E9-C1A542A3C7EB}">
      <dgm:prSet/>
      <dgm:spPr/>
      <dgm:t>
        <a:bodyPr/>
        <a:lstStyle/>
        <a:p>
          <a:endParaRPr lang="en-US"/>
        </a:p>
      </dgm:t>
    </dgm:pt>
    <dgm:pt modelId="{9C9BAD07-8947-4204-97A4-BB974C6F46ED}" type="pres">
      <dgm:prSet presAssocID="{1EFAE23A-186E-4BDB-B97E-690AF4F422AE}" presName="vert0" presStyleCnt="0">
        <dgm:presLayoutVars>
          <dgm:dir/>
          <dgm:animOne val="branch"/>
          <dgm:animLvl val="lvl"/>
        </dgm:presLayoutVars>
      </dgm:prSet>
      <dgm:spPr/>
    </dgm:pt>
    <dgm:pt modelId="{2BC66F8D-7C1D-4892-A985-98B7F5033551}" type="pres">
      <dgm:prSet presAssocID="{54919D02-D40E-45ED-A7DD-33EAA8C8BBAF}" presName="thickLine" presStyleLbl="alignNode1" presStyleIdx="0" presStyleCnt="4"/>
      <dgm:spPr/>
    </dgm:pt>
    <dgm:pt modelId="{26E97777-773E-4D5A-9F16-B9E7F2E69DFE}" type="pres">
      <dgm:prSet presAssocID="{54919D02-D40E-45ED-A7DD-33EAA8C8BBAF}" presName="horz1" presStyleCnt="0"/>
      <dgm:spPr/>
    </dgm:pt>
    <dgm:pt modelId="{94CEC7C9-1AF1-4DA3-A403-057295C9E50E}" type="pres">
      <dgm:prSet presAssocID="{54919D02-D40E-45ED-A7DD-33EAA8C8BBAF}" presName="tx1" presStyleLbl="revTx" presStyleIdx="0" presStyleCnt="4" custScaleY="58768"/>
      <dgm:spPr/>
    </dgm:pt>
    <dgm:pt modelId="{F571BE06-7FA0-4FF4-93C8-764EBFB695C8}" type="pres">
      <dgm:prSet presAssocID="{54919D02-D40E-45ED-A7DD-33EAA8C8BBAF}" presName="vert1" presStyleCnt="0"/>
      <dgm:spPr/>
    </dgm:pt>
    <dgm:pt modelId="{35D6C193-45CD-4511-81EF-D9BC223AAB64}" type="pres">
      <dgm:prSet presAssocID="{45071BAF-0E27-43E5-B933-C116A8F4CD08}" presName="thickLine" presStyleLbl="alignNode1" presStyleIdx="1" presStyleCnt="4"/>
      <dgm:spPr/>
    </dgm:pt>
    <dgm:pt modelId="{73643A03-C4CA-4EED-9FB3-1531A93DA3AE}" type="pres">
      <dgm:prSet presAssocID="{45071BAF-0E27-43E5-B933-C116A8F4CD08}" presName="horz1" presStyleCnt="0"/>
      <dgm:spPr/>
    </dgm:pt>
    <dgm:pt modelId="{715E82C4-3859-4A27-A80B-A726CE507B67}" type="pres">
      <dgm:prSet presAssocID="{45071BAF-0E27-43E5-B933-C116A8F4CD08}" presName="tx1" presStyleLbl="revTx" presStyleIdx="1" presStyleCnt="4" custScaleY="52182"/>
      <dgm:spPr/>
    </dgm:pt>
    <dgm:pt modelId="{8201C5A6-876D-4A3B-84DD-0243B855A8DA}" type="pres">
      <dgm:prSet presAssocID="{45071BAF-0E27-43E5-B933-C116A8F4CD08}" presName="vert1" presStyleCnt="0"/>
      <dgm:spPr/>
    </dgm:pt>
    <dgm:pt modelId="{9415E313-8026-473C-A4E8-3357960E9181}" type="pres">
      <dgm:prSet presAssocID="{F6C6814D-0D59-40DA-8330-E1FC53DDD1FD}" presName="thickLine" presStyleLbl="alignNode1" presStyleIdx="2" presStyleCnt="4"/>
      <dgm:spPr/>
    </dgm:pt>
    <dgm:pt modelId="{30CF167F-73FC-47C8-8F77-4B30C027A345}" type="pres">
      <dgm:prSet presAssocID="{F6C6814D-0D59-40DA-8330-E1FC53DDD1FD}" presName="horz1" presStyleCnt="0"/>
      <dgm:spPr/>
    </dgm:pt>
    <dgm:pt modelId="{035B3263-F303-4429-98C8-3218AC4BFFAA}" type="pres">
      <dgm:prSet presAssocID="{F6C6814D-0D59-40DA-8330-E1FC53DDD1FD}" presName="tx1" presStyleLbl="revTx" presStyleIdx="2" presStyleCnt="4" custScaleY="45274"/>
      <dgm:spPr/>
    </dgm:pt>
    <dgm:pt modelId="{312F0A7D-B297-4F34-AF81-744D667D9110}" type="pres">
      <dgm:prSet presAssocID="{F6C6814D-0D59-40DA-8330-E1FC53DDD1FD}" presName="vert1" presStyleCnt="0"/>
      <dgm:spPr/>
    </dgm:pt>
    <dgm:pt modelId="{DCB6B3B4-E169-41BA-B9C8-980EAD1A1227}" type="pres">
      <dgm:prSet presAssocID="{3D69C6F5-59FA-423B-9AEE-EDCBD67CF5EE}" presName="thickLine" presStyleLbl="alignNode1" presStyleIdx="3" presStyleCnt="4"/>
      <dgm:spPr/>
    </dgm:pt>
    <dgm:pt modelId="{387C2A07-EFB8-4A5D-B689-EA92D09BA5E3}" type="pres">
      <dgm:prSet presAssocID="{3D69C6F5-59FA-423B-9AEE-EDCBD67CF5EE}" presName="horz1" presStyleCnt="0"/>
      <dgm:spPr/>
    </dgm:pt>
    <dgm:pt modelId="{5A3B316E-D44D-4C6A-ACE8-C3B6A25C3F73}" type="pres">
      <dgm:prSet presAssocID="{3D69C6F5-59FA-423B-9AEE-EDCBD67CF5EE}" presName="tx1" presStyleLbl="revTx" presStyleIdx="3" presStyleCnt="4" custScaleY="56352"/>
      <dgm:spPr/>
    </dgm:pt>
    <dgm:pt modelId="{D7C77BF9-BBAE-4D58-A85D-126EFEEDCDEC}" type="pres">
      <dgm:prSet presAssocID="{3D69C6F5-59FA-423B-9AEE-EDCBD67CF5EE}" presName="vert1" presStyleCnt="0"/>
      <dgm:spPr/>
    </dgm:pt>
  </dgm:ptLst>
  <dgm:cxnLst>
    <dgm:cxn modelId="{84F17F35-9969-4FEC-939F-A1E8D77242FA}" srcId="{1EFAE23A-186E-4BDB-B97E-690AF4F422AE}" destId="{45071BAF-0E27-43E5-B933-C116A8F4CD08}" srcOrd="1" destOrd="0" parTransId="{EE5DF7DD-967E-455B-B30F-420FC892A039}" sibTransId="{164F228C-ACF1-44E2-AA7A-FE97046533A5}"/>
    <dgm:cxn modelId="{F56C915B-8816-4328-B4DC-369E4AA067AC}" srcId="{1EFAE23A-186E-4BDB-B97E-690AF4F422AE}" destId="{F6C6814D-0D59-40DA-8330-E1FC53DDD1FD}" srcOrd="2" destOrd="0" parTransId="{D1A9BD50-5318-4525-A826-B4D4EE0ABAA8}" sibTransId="{C6F51751-A42D-4A4C-B1B0-274663203BBA}"/>
    <dgm:cxn modelId="{DAD49742-A577-4688-A6DA-E0F112E390BF}" srcId="{1EFAE23A-186E-4BDB-B97E-690AF4F422AE}" destId="{54919D02-D40E-45ED-A7DD-33EAA8C8BBAF}" srcOrd="0" destOrd="0" parTransId="{033B56B1-18C5-41CD-AFB2-D36C0D46F3B3}" sibTransId="{11A62B1D-4B08-4656-B674-F40DFF7F9143}"/>
    <dgm:cxn modelId="{12C99867-1C28-407D-88A6-955F40F88FC2}" type="presOf" srcId="{54919D02-D40E-45ED-A7DD-33EAA8C8BBAF}" destId="{94CEC7C9-1AF1-4DA3-A403-057295C9E50E}" srcOrd="0" destOrd="0" presId="urn:microsoft.com/office/officeart/2008/layout/LinedList"/>
    <dgm:cxn modelId="{451CF14B-3BB5-4B70-A917-6CB894A17454}" type="presOf" srcId="{3D69C6F5-59FA-423B-9AEE-EDCBD67CF5EE}" destId="{5A3B316E-D44D-4C6A-ACE8-C3B6A25C3F73}" srcOrd="0" destOrd="0" presId="urn:microsoft.com/office/officeart/2008/layout/LinedList"/>
    <dgm:cxn modelId="{2F68B57F-03A6-4937-A36B-4D6DDBA712BA}" type="presOf" srcId="{F6C6814D-0D59-40DA-8330-E1FC53DDD1FD}" destId="{035B3263-F303-4429-98C8-3218AC4BFFAA}" srcOrd="0" destOrd="0" presId="urn:microsoft.com/office/officeart/2008/layout/LinedList"/>
    <dgm:cxn modelId="{CA4D5681-BFBF-48F0-89E9-C1A542A3C7EB}" srcId="{1EFAE23A-186E-4BDB-B97E-690AF4F422AE}" destId="{3D69C6F5-59FA-423B-9AEE-EDCBD67CF5EE}" srcOrd="3" destOrd="0" parTransId="{A7E9045E-6B35-43A4-AE68-2D8CDC972B2D}" sibTransId="{1FA82231-007A-4478-AEFE-B2329D9C302E}"/>
    <dgm:cxn modelId="{DAE25894-3586-4189-A3E8-FA1E7A4D0AB3}" type="presOf" srcId="{45071BAF-0E27-43E5-B933-C116A8F4CD08}" destId="{715E82C4-3859-4A27-A80B-A726CE507B67}" srcOrd="0" destOrd="0" presId="urn:microsoft.com/office/officeart/2008/layout/LinedList"/>
    <dgm:cxn modelId="{D4E4BEAD-200D-4326-A4E1-253C9731CC5C}" type="presOf" srcId="{1EFAE23A-186E-4BDB-B97E-690AF4F422AE}" destId="{9C9BAD07-8947-4204-97A4-BB974C6F46ED}" srcOrd="0" destOrd="0" presId="urn:microsoft.com/office/officeart/2008/layout/LinedList"/>
    <dgm:cxn modelId="{A0EEEF45-8CA2-4ED7-9140-7B8A53BD6629}" type="presParOf" srcId="{9C9BAD07-8947-4204-97A4-BB974C6F46ED}" destId="{2BC66F8D-7C1D-4892-A985-98B7F5033551}" srcOrd="0" destOrd="0" presId="urn:microsoft.com/office/officeart/2008/layout/LinedList"/>
    <dgm:cxn modelId="{57A9759E-AE1D-4C84-A283-C5E30A5CE3ED}" type="presParOf" srcId="{9C9BAD07-8947-4204-97A4-BB974C6F46ED}" destId="{26E97777-773E-4D5A-9F16-B9E7F2E69DFE}" srcOrd="1" destOrd="0" presId="urn:microsoft.com/office/officeart/2008/layout/LinedList"/>
    <dgm:cxn modelId="{FF75885A-E491-4971-B32D-C49164B652DD}" type="presParOf" srcId="{26E97777-773E-4D5A-9F16-B9E7F2E69DFE}" destId="{94CEC7C9-1AF1-4DA3-A403-057295C9E50E}" srcOrd="0" destOrd="0" presId="urn:microsoft.com/office/officeart/2008/layout/LinedList"/>
    <dgm:cxn modelId="{3D448613-F365-4542-8F24-82D138580815}" type="presParOf" srcId="{26E97777-773E-4D5A-9F16-B9E7F2E69DFE}" destId="{F571BE06-7FA0-4FF4-93C8-764EBFB695C8}" srcOrd="1" destOrd="0" presId="urn:microsoft.com/office/officeart/2008/layout/LinedList"/>
    <dgm:cxn modelId="{F4B709EB-FB78-449A-BC1B-7F81ACEAFBB0}" type="presParOf" srcId="{9C9BAD07-8947-4204-97A4-BB974C6F46ED}" destId="{35D6C193-45CD-4511-81EF-D9BC223AAB64}" srcOrd="2" destOrd="0" presId="urn:microsoft.com/office/officeart/2008/layout/LinedList"/>
    <dgm:cxn modelId="{360868C0-A40C-4ED2-AC01-D515155C3AE5}" type="presParOf" srcId="{9C9BAD07-8947-4204-97A4-BB974C6F46ED}" destId="{73643A03-C4CA-4EED-9FB3-1531A93DA3AE}" srcOrd="3" destOrd="0" presId="urn:microsoft.com/office/officeart/2008/layout/LinedList"/>
    <dgm:cxn modelId="{441EB126-D45D-4EBD-94D4-5F7ABC5331CA}" type="presParOf" srcId="{73643A03-C4CA-4EED-9FB3-1531A93DA3AE}" destId="{715E82C4-3859-4A27-A80B-A726CE507B67}" srcOrd="0" destOrd="0" presId="urn:microsoft.com/office/officeart/2008/layout/LinedList"/>
    <dgm:cxn modelId="{67D93F9E-C9B0-428E-A13F-94EC329C7433}" type="presParOf" srcId="{73643A03-C4CA-4EED-9FB3-1531A93DA3AE}" destId="{8201C5A6-876D-4A3B-84DD-0243B855A8DA}" srcOrd="1" destOrd="0" presId="urn:microsoft.com/office/officeart/2008/layout/LinedList"/>
    <dgm:cxn modelId="{E2C6AAA4-4A6E-41E9-90BB-8B6FF320F5F8}" type="presParOf" srcId="{9C9BAD07-8947-4204-97A4-BB974C6F46ED}" destId="{9415E313-8026-473C-A4E8-3357960E9181}" srcOrd="4" destOrd="0" presId="urn:microsoft.com/office/officeart/2008/layout/LinedList"/>
    <dgm:cxn modelId="{31B5836F-311D-42CF-AF0F-7CEABA77F8CC}" type="presParOf" srcId="{9C9BAD07-8947-4204-97A4-BB974C6F46ED}" destId="{30CF167F-73FC-47C8-8F77-4B30C027A345}" srcOrd="5" destOrd="0" presId="urn:microsoft.com/office/officeart/2008/layout/LinedList"/>
    <dgm:cxn modelId="{66A8D06B-16EF-4E4E-8F74-88944A4B8CDC}" type="presParOf" srcId="{30CF167F-73FC-47C8-8F77-4B30C027A345}" destId="{035B3263-F303-4429-98C8-3218AC4BFFAA}" srcOrd="0" destOrd="0" presId="urn:microsoft.com/office/officeart/2008/layout/LinedList"/>
    <dgm:cxn modelId="{FD4776D8-38F9-4FF0-B2C5-7E3A5EB5314D}" type="presParOf" srcId="{30CF167F-73FC-47C8-8F77-4B30C027A345}" destId="{312F0A7D-B297-4F34-AF81-744D667D9110}" srcOrd="1" destOrd="0" presId="urn:microsoft.com/office/officeart/2008/layout/LinedList"/>
    <dgm:cxn modelId="{7CE89549-5367-460C-8030-A33EF1DF7AA6}" type="presParOf" srcId="{9C9BAD07-8947-4204-97A4-BB974C6F46ED}" destId="{DCB6B3B4-E169-41BA-B9C8-980EAD1A1227}" srcOrd="6" destOrd="0" presId="urn:microsoft.com/office/officeart/2008/layout/LinedList"/>
    <dgm:cxn modelId="{3FF978E6-32EF-434F-8179-9C5E169F56C1}" type="presParOf" srcId="{9C9BAD07-8947-4204-97A4-BB974C6F46ED}" destId="{387C2A07-EFB8-4A5D-B689-EA92D09BA5E3}" srcOrd="7" destOrd="0" presId="urn:microsoft.com/office/officeart/2008/layout/LinedList"/>
    <dgm:cxn modelId="{F2E6B313-369D-45B1-B86F-94D4B7AA0E8F}" type="presParOf" srcId="{387C2A07-EFB8-4A5D-B689-EA92D09BA5E3}" destId="{5A3B316E-D44D-4C6A-ACE8-C3B6A25C3F73}" srcOrd="0" destOrd="0" presId="urn:microsoft.com/office/officeart/2008/layout/LinedList"/>
    <dgm:cxn modelId="{7B11CBAD-FCE4-48E3-B74B-978A806D8EEB}" type="presParOf" srcId="{387C2A07-EFB8-4A5D-B689-EA92D09BA5E3}" destId="{D7C77BF9-BBAE-4D58-A85D-126EFEEDCDE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FAE23A-186E-4BDB-B97E-690AF4F422AE}"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4919D02-D40E-45ED-A7DD-33EAA8C8BBAF}">
      <dgm:prSet custT="1"/>
      <dgm:spPr/>
      <dgm:t>
        <a:bodyPr/>
        <a:lstStyle/>
        <a:p>
          <a:r>
            <a:rPr lang="tr-TR" sz="2500" noProof="0" dirty="0"/>
            <a:t>Gök Tanrısı ya da semavi kral olarak bilinen </a:t>
          </a:r>
          <a:r>
            <a:rPr lang="tr-TR" sz="2500" noProof="0" dirty="0" err="1"/>
            <a:t>Hae</a:t>
          </a:r>
          <a:r>
            <a:rPr lang="tr-TR" sz="2500" noProof="0" dirty="0"/>
            <a:t> </a:t>
          </a:r>
          <a:r>
            <a:rPr lang="tr-TR" sz="2500" noProof="0" dirty="0" err="1"/>
            <a:t>Mo</a:t>
          </a:r>
          <a:r>
            <a:rPr lang="tr-TR" sz="2500" noProof="0" dirty="0"/>
            <a:t>-su </a:t>
          </a:r>
          <a:r>
            <a:rPr lang="tr-TR" sz="2500" noProof="0" dirty="0" err="1"/>
            <a:t>Ungsim</a:t>
          </a:r>
          <a:r>
            <a:rPr lang="tr-TR" sz="2500" noProof="0" dirty="0"/>
            <a:t> </a:t>
          </a:r>
          <a:r>
            <a:rPr lang="tr-TR" sz="2500" noProof="0" dirty="0" err="1"/>
            <a:t>Göleti</a:t>
          </a:r>
          <a:r>
            <a:rPr lang="tr-TR" sz="2500" noProof="0" dirty="0"/>
            <a:t> yakınlarında Nehir Tanrısı </a:t>
          </a:r>
          <a:r>
            <a:rPr lang="tr-TR" sz="2500" noProof="0" dirty="0" err="1"/>
            <a:t>Habaek’in</a:t>
          </a:r>
          <a:r>
            <a:rPr lang="tr-TR" sz="2500" noProof="0" dirty="0"/>
            <a:t> 3 kızı ile karşılaşır ve en büyük kızı olan </a:t>
          </a:r>
          <a:r>
            <a:rPr lang="tr-TR" sz="2500" noProof="0" dirty="0" err="1"/>
            <a:t>Yuhwa</a:t>
          </a:r>
          <a:r>
            <a:rPr lang="tr-TR" sz="2500" noProof="0" dirty="0"/>
            <a:t> ile evlenmek ister. Yaptıkları yarışma sonrası </a:t>
          </a:r>
          <a:r>
            <a:rPr lang="tr-TR" sz="2500" noProof="0" dirty="0" err="1"/>
            <a:t>Habaek</a:t>
          </a:r>
          <a:r>
            <a:rPr lang="tr-TR" sz="2500" noProof="0" dirty="0"/>
            <a:t> evlenmelerine izin verir ancak kızını terk etmesinden korkarak ikisini deri bir arabaya koyar. </a:t>
          </a:r>
          <a:r>
            <a:rPr lang="tr-TR" sz="2500" noProof="0" dirty="0" err="1"/>
            <a:t>Hae</a:t>
          </a:r>
          <a:r>
            <a:rPr lang="tr-TR" sz="2500" noProof="0" dirty="0"/>
            <a:t> </a:t>
          </a:r>
          <a:r>
            <a:rPr lang="tr-TR" sz="2500" noProof="0" dirty="0" err="1"/>
            <a:t>Mo</a:t>
          </a:r>
          <a:r>
            <a:rPr lang="tr-TR" sz="2500" noProof="0" dirty="0"/>
            <a:t>-su, </a:t>
          </a:r>
          <a:r>
            <a:rPr lang="tr-TR" sz="2500" noProof="0" dirty="0" err="1"/>
            <a:t>Yuhwa’nın</a:t>
          </a:r>
          <a:r>
            <a:rPr lang="tr-TR" sz="2500" noProof="0" dirty="0"/>
            <a:t> altın tokasını kullanarak göğe yükselir. Olanlara kızan </a:t>
          </a:r>
          <a:r>
            <a:rPr lang="tr-TR" sz="2500" noProof="0" dirty="0" err="1"/>
            <a:t>Habaek</a:t>
          </a:r>
          <a:r>
            <a:rPr lang="tr-TR" sz="2500" noProof="0" dirty="0"/>
            <a:t> kızını </a:t>
          </a:r>
          <a:r>
            <a:rPr lang="tr-TR" sz="2500" noProof="0" dirty="0" err="1"/>
            <a:t>Ubalsu’ya</a:t>
          </a:r>
          <a:r>
            <a:rPr lang="tr-TR" sz="2500" noProof="0" dirty="0"/>
            <a:t> sürgüne gönderir. </a:t>
          </a:r>
        </a:p>
      </dgm:t>
    </dgm:pt>
    <dgm:pt modelId="{033B56B1-18C5-41CD-AFB2-D36C0D46F3B3}" type="parTrans" cxnId="{DAD49742-A577-4688-A6DA-E0F112E390BF}">
      <dgm:prSet/>
      <dgm:spPr/>
      <dgm:t>
        <a:bodyPr/>
        <a:lstStyle/>
        <a:p>
          <a:endParaRPr lang="en-US"/>
        </a:p>
      </dgm:t>
    </dgm:pt>
    <dgm:pt modelId="{11A62B1D-4B08-4656-B674-F40DFF7F9143}" type="sibTrans" cxnId="{DAD49742-A577-4688-A6DA-E0F112E390BF}">
      <dgm:prSet/>
      <dgm:spPr/>
      <dgm:t>
        <a:bodyPr/>
        <a:lstStyle/>
        <a:p>
          <a:endParaRPr lang="en-US"/>
        </a:p>
      </dgm:t>
    </dgm:pt>
    <dgm:pt modelId="{45071BAF-0E27-43E5-B933-C116A8F4CD08}">
      <dgm:prSet custT="1"/>
      <dgm:spPr/>
      <dgm:t>
        <a:bodyPr/>
        <a:lstStyle/>
        <a:p>
          <a:r>
            <a:rPr lang="tr-TR" sz="2500" noProof="0" dirty="0"/>
            <a:t>Balık ağlarında bulunan </a:t>
          </a:r>
          <a:r>
            <a:rPr lang="tr-TR" sz="2500" noProof="0" dirty="0" err="1"/>
            <a:t>Yuhwa</a:t>
          </a:r>
          <a:r>
            <a:rPr lang="tr-TR" sz="2500" noProof="0" dirty="0"/>
            <a:t> Doğu </a:t>
          </a:r>
          <a:r>
            <a:rPr lang="tr-TR" sz="2500" noProof="0" dirty="0" err="1"/>
            <a:t>Buyeo</a:t>
          </a:r>
          <a:r>
            <a:rPr lang="tr-TR" sz="2500" noProof="0" dirty="0"/>
            <a:t> kralı </a:t>
          </a:r>
          <a:r>
            <a:rPr lang="tr-TR" sz="2500" noProof="0" dirty="0" err="1"/>
            <a:t>Geumwa’ya</a:t>
          </a:r>
          <a:r>
            <a:rPr lang="tr-TR" sz="2500" noProof="0" dirty="0"/>
            <a:t> götürülür. Göksel bir prensin karısı olduğunu anlayan kral onu sarayında tutar. Bir güneş ışını ile hamile kalan </a:t>
          </a:r>
          <a:r>
            <a:rPr lang="tr-TR" sz="2500" noProof="0" dirty="0" err="1"/>
            <a:t>Yuhwa</a:t>
          </a:r>
          <a:r>
            <a:rPr lang="tr-TR" sz="2500" noProof="0" dirty="0"/>
            <a:t> bir yumurta dünyaya getirir. Kral her ne kadar yumurtadan kurtulmak istese de kurtulamaz ve </a:t>
          </a:r>
          <a:r>
            <a:rPr lang="tr-TR" sz="2500" noProof="0" dirty="0" err="1"/>
            <a:t>Yuhwa’ya</a:t>
          </a:r>
          <a:r>
            <a:rPr lang="tr-TR" sz="2500" noProof="0" dirty="0"/>
            <a:t> geri verdiğinde bir çocuk yumurtadan çıkar.</a:t>
          </a:r>
        </a:p>
      </dgm:t>
    </dgm:pt>
    <dgm:pt modelId="{EE5DF7DD-967E-455B-B30F-420FC892A039}" type="parTrans" cxnId="{84F17F35-9969-4FEC-939F-A1E8D77242FA}">
      <dgm:prSet/>
      <dgm:spPr/>
      <dgm:t>
        <a:bodyPr/>
        <a:lstStyle/>
        <a:p>
          <a:endParaRPr lang="en-US"/>
        </a:p>
      </dgm:t>
    </dgm:pt>
    <dgm:pt modelId="{164F228C-ACF1-44E2-AA7A-FE97046533A5}" type="sibTrans" cxnId="{84F17F35-9969-4FEC-939F-A1E8D77242FA}">
      <dgm:prSet/>
      <dgm:spPr/>
      <dgm:t>
        <a:bodyPr/>
        <a:lstStyle/>
        <a:p>
          <a:endParaRPr lang="en-US"/>
        </a:p>
      </dgm:t>
    </dgm:pt>
    <dgm:pt modelId="{F6C6814D-0D59-40DA-8330-E1FC53DDD1FD}">
      <dgm:prSet custT="1"/>
      <dgm:spPr/>
      <dgm:t>
        <a:bodyPr/>
        <a:lstStyle/>
        <a:p>
          <a:r>
            <a:rPr lang="tr-TR" sz="2500" noProof="0" dirty="0"/>
            <a:t>Doğumundan beri çok iyi ok kullanmasından dolayı </a:t>
          </a:r>
          <a:r>
            <a:rPr lang="tr-TR" sz="2500" noProof="0" dirty="0" err="1"/>
            <a:t>Jumong</a:t>
          </a:r>
          <a:r>
            <a:rPr lang="tr-TR" sz="2500" noProof="0" dirty="0"/>
            <a:t> ismi verilir. Kralın 7 oğlu ile birlikte büyür ancak yetenekleri nedeni ile kıskançlıkla karşılaşır ve oradan uzaklaşmak zorunda kalır. </a:t>
          </a:r>
          <a:r>
            <a:rPr lang="tr-TR" sz="2500" noProof="0" dirty="0" err="1"/>
            <a:t>Eomchesu</a:t>
          </a:r>
          <a:r>
            <a:rPr lang="tr-TR" sz="2500" noProof="0" dirty="0"/>
            <a:t> nehrinde sıkışır ve atalarına dua etmesiyle nehirde su kaplumbağası ve balıklardan bir körü oluşur. </a:t>
          </a:r>
          <a:r>
            <a:rPr lang="tr-TR" sz="2500" noProof="0" dirty="0" err="1"/>
            <a:t>Jolbon’a</a:t>
          </a:r>
          <a:r>
            <a:rPr lang="tr-TR" sz="2500" noProof="0" dirty="0"/>
            <a:t> yerleşerek </a:t>
          </a:r>
          <a:r>
            <a:rPr lang="tr-TR" sz="2500" noProof="0" dirty="0" err="1"/>
            <a:t>Goguryeo</a:t>
          </a:r>
          <a:r>
            <a:rPr lang="tr-TR" sz="2500" noProof="0" dirty="0"/>
            <a:t> krallığını kurar. Krallığının 19. yılında göğe yükselir ve geri dönmez.</a:t>
          </a:r>
        </a:p>
      </dgm:t>
    </dgm:pt>
    <dgm:pt modelId="{C6F51751-A42D-4A4C-B1B0-274663203BBA}" type="sibTrans" cxnId="{F56C915B-8816-4328-B4DC-369E4AA067AC}">
      <dgm:prSet/>
      <dgm:spPr/>
      <dgm:t>
        <a:bodyPr/>
        <a:lstStyle/>
        <a:p>
          <a:endParaRPr lang="en-US"/>
        </a:p>
      </dgm:t>
    </dgm:pt>
    <dgm:pt modelId="{D1A9BD50-5318-4525-A826-B4D4EE0ABAA8}" type="parTrans" cxnId="{F56C915B-8816-4328-B4DC-369E4AA067AC}">
      <dgm:prSet/>
      <dgm:spPr/>
      <dgm:t>
        <a:bodyPr/>
        <a:lstStyle/>
        <a:p>
          <a:endParaRPr lang="en-US"/>
        </a:p>
      </dgm:t>
    </dgm:pt>
    <dgm:pt modelId="{9C9BAD07-8947-4204-97A4-BB974C6F46ED}" type="pres">
      <dgm:prSet presAssocID="{1EFAE23A-186E-4BDB-B97E-690AF4F422AE}" presName="vert0" presStyleCnt="0">
        <dgm:presLayoutVars>
          <dgm:dir/>
          <dgm:animOne val="branch"/>
          <dgm:animLvl val="lvl"/>
        </dgm:presLayoutVars>
      </dgm:prSet>
      <dgm:spPr/>
    </dgm:pt>
    <dgm:pt modelId="{2BC66F8D-7C1D-4892-A985-98B7F5033551}" type="pres">
      <dgm:prSet presAssocID="{54919D02-D40E-45ED-A7DD-33EAA8C8BBAF}" presName="thickLine" presStyleLbl="alignNode1" presStyleIdx="0" presStyleCnt="3"/>
      <dgm:spPr/>
    </dgm:pt>
    <dgm:pt modelId="{26E97777-773E-4D5A-9F16-B9E7F2E69DFE}" type="pres">
      <dgm:prSet presAssocID="{54919D02-D40E-45ED-A7DD-33EAA8C8BBAF}" presName="horz1" presStyleCnt="0"/>
      <dgm:spPr/>
    </dgm:pt>
    <dgm:pt modelId="{94CEC7C9-1AF1-4DA3-A403-057295C9E50E}" type="pres">
      <dgm:prSet presAssocID="{54919D02-D40E-45ED-A7DD-33EAA8C8BBAF}" presName="tx1" presStyleLbl="revTx" presStyleIdx="0" presStyleCnt="3" custScaleY="71800"/>
      <dgm:spPr/>
    </dgm:pt>
    <dgm:pt modelId="{F571BE06-7FA0-4FF4-93C8-764EBFB695C8}" type="pres">
      <dgm:prSet presAssocID="{54919D02-D40E-45ED-A7DD-33EAA8C8BBAF}" presName="vert1" presStyleCnt="0"/>
      <dgm:spPr/>
    </dgm:pt>
    <dgm:pt modelId="{35D6C193-45CD-4511-81EF-D9BC223AAB64}" type="pres">
      <dgm:prSet presAssocID="{45071BAF-0E27-43E5-B933-C116A8F4CD08}" presName="thickLine" presStyleLbl="alignNode1" presStyleIdx="1" presStyleCnt="3"/>
      <dgm:spPr/>
    </dgm:pt>
    <dgm:pt modelId="{73643A03-C4CA-4EED-9FB3-1531A93DA3AE}" type="pres">
      <dgm:prSet presAssocID="{45071BAF-0E27-43E5-B933-C116A8F4CD08}" presName="horz1" presStyleCnt="0"/>
      <dgm:spPr/>
    </dgm:pt>
    <dgm:pt modelId="{715E82C4-3859-4A27-A80B-A726CE507B67}" type="pres">
      <dgm:prSet presAssocID="{45071BAF-0E27-43E5-B933-C116A8F4CD08}" presName="tx1" presStyleLbl="revTx" presStyleIdx="1" presStyleCnt="3" custScaleY="63610"/>
      <dgm:spPr/>
    </dgm:pt>
    <dgm:pt modelId="{8201C5A6-876D-4A3B-84DD-0243B855A8DA}" type="pres">
      <dgm:prSet presAssocID="{45071BAF-0E27-43E5-B933-C116A8F4CD08}" presName="vert1" presStyleCnt="0"/>
      <dgm:spPr/>
    </dgm:pt>
    <dgm:pt modelId="{9415E313-8026-473C-A4E8-3357960E9181}" type="pres">
      <dgm:prSet presAssocID="{F6C6814D-0D59-40DA-8330-E1FC53DDD1FD}" presName="thickLine" presStyleLbl="alignNode1" presStyleIdx="2" presStyleCnt="3"/>
      <dgm:spPr/>
    </dgm:pt>
    <dgm:pt modelId="{30CF167F-73FC-47C8-8F77-4B30C027A345}" type="pres">
      <dgm:prSet presAssocID="{F6C6814D-0D59-40DA-8330-E1FC53DDD1FD}" presName="horz1" presStyleCnt="0"/>
      <dgm:spPr/>
    </dgm:pt>
    <dgm:pt modelId="{035B3263-F303-4429-98C8-3218AC4BFFAA}" type="pres">
      <dgm:prSet presAssocID="{F6C6814D-0D59-40DA-8330-E1FC53DDD1FD}" presName="tx1" presStyleLbl="revTx" presStyleIdx="2" presStyleCnt="3" custScaleY="69073"/>
      <dgm:spPr/>
    </dgm:pt>
    <dgm:pt modelId="{312F0A7D-B297-4F34-AF81-744D667D9110}" type="pres">
      <dgm:prSet presAssocID="{F6C6814D-0D59-40DA-8330-E1FC53DDD1FD}" presName="vert1" presStyleCnt="0"/>
      <dgm:spPr/>
    </dgm:pt>
  </dgm:ptLst>
  <dgm:cxnLst>
    <dgm:cxn modelId="{84F17F35-9969-4FEC-939F-A1E8D77242FA}" srcId="{1EFAE23A-186E-4BDB-B97E-690AF4F422AE}" destId="{45071BAF-0E27-43E5-B933-C116A8F4CD08}" srcOrd="1" destOrd="0" parTransId="{EE5DF7DD-967E-455B-B30F-420FC892A039}" sibTransId="{164F228C-ACF1-44E2-AA7A-FE97046533A5}"/>
    <dgm:cxn modelId="{F56C915B-8816-4328-B4DC-369E4AA067AC}" srcId="{1EFAE23A-186E-4BDB-B97E-690AF4F422AE}" destId="{F6C6814D-0D59-40DA-8330-E1FC53DDD1FD}" srcOrd="2" destOrd="0" parTransId="{D1A9BD50-5318-4525-A826-B4D4EE0ABAA8}" sibTransId="{C6F51751-A42D-4A4C-B1B0-274663203BBA}"/>
    <dgm:cxn modelId="{DAD49742-A577-4688-A6DA-E0F112E390BF}" srcId="{1EFAE23A-186E-4BDB-B97E-690AF4F422AE}" destId="{54919D02-D40E-45ED-A7DD-33EAA8C8BBAF}" srcOrd="0" destOrd="0" parTransId="{033B56B1-18C5-41CD-AFB2-D36C0D46F3B3}" sibTransId="{11A62B1D-4B08-4656-B674-F40DFF7F9143}"/>
    <dgm:cxn modelId="{12C99867-1C28-407D-88A6-955F40F88FC2}" type="presOf" srcId="{54919D02-D40E-45ED-A7DD-33EAA8C8BBAF}" destId="{94CEC7C9-1AF1-4DA3-A403-057295C9E50E}" srcOrd="0" destOrd="0" presId="urn:microsoft.com/office/officeart/2008/layout/LinedList"/>
    <dgm:cxn modelId="{2F68B57F-03A6-4937-A36B-4D6DDBA712BA}" type="presOf" srcId="{F6C6814D-0D59-40DA-8330-E1FC53DDD1FD}" destId="{035B3263-F303-4429-98C8-3218AC4BFFAA}" srcOrd="0" destOrd="0" presId="urn:microsoft.com/office/officeart/2008/layout/LinedList"/>
    <dgm:cxn modelId="{DAE25894-3586-4189-A3E8-FA1E7A4D0AB3}" type="presOf" srcId="{45071BAF-0E27-43E5-B933-C116A8F4CD08}" destId="{715E82C4-3859-4A27-A80B-A726CE507B67}" srcOrd="0" destOrd="0" presId="urn:microsoft.com/office/officeart/2008/layout/LinedList"/>
    <dgm:cxn modelId="{D4E4BEAD-200D-4326-A4E1-253C9731CC5C}" type="presOf" srcId="{1EFAE23A-186E-4BDB-B97E-690AF4F422AE}" destId="{9C9BAD07-8947-4204-97A4-BB974C6F46ED}" srcOrd="0" destOrd="0" presId="urn:microsoft.com/office/officeart/2008/layout/LinedList"/>
    <dgm:cxn modelId="{A0EEEF45-8CA2-4ED7-9140-7B8A53BD6629}" type="presParOf" srcId="{9C9BAD07-8947-4204-97A4-BB974C6F46ED}" destId="{2BC66F8D-7C1D-4892-A985-98B7F5033551}" srcOrd="0" destOrd="0" presId="urn:microsoft.com/office/officeart/2008/layout/LinedList"/>
    <dgm:cxn modelId="{57A9759E-AE1D-4C84-A283-C5E30A5CE3ED}" type="presParOf" srcId="{9C9BAD07-8947-4204-97A4-BB974C6F46ED}" destId="{26E97777-773E-4D5A-9F16-B9E7F2E69DFE}" srcOrd="1" destOrd="0" presId="urn:microsoft.com/office/officeart/2008/layout/LinedList"/>
    <dgm:cxn modelId="{FF75885A-E491-4971-B32D-C49164B652DD}" type="presParOf" srcId="{26E97777-773E-4D5A-9F16-B9E7F2E69DFE}" destId="{94CEC7C9-1AF1-4DA3-A403-057295C9E50E}" srcOrd="0" destOrd="0" presId="urn:microsoft.com/office/officeart/2008/layout/LinedList"/>
    <dgm:cxn modelId="{3D448613-F365-4542-8F24-82D138580815}" type="presParOf" srcId="{26E97777-773E-4D5A-9F16-B9E7F2E69DFE}" destId="{F571BE06-7FA0-4FF4-93C8-764EBFB695C8}" srcOrd="1" destOrd="0" presId="urn:microsoft.com/office/officeart/2008/layout/LinedList"/>
    <dgm:cxn modelId="{F4B709EB-FB78-449A-BC1B-7F81ACEAFBB0}" type="presParOf" srcId="{9C9BAD07-8947-4204-97A4-BB974C6F46ED}" destId="{35D6C193-45CD-4511-81EF-D9BC223AAB64}" srcOrd="2" destOrd="0" presId="urn:microsoft.com/office/officeart/2008/layout/LinedList"/>
    <dgm:cxn modelId="{360868C0-A40C-4ED2-AC01-D515155C3AE5}" type="presParOf" srcId="{9C9BAD07-8947-4204-97A4-BB974C6F46ED}" destId="{73643A03-C4CA-4EED-9FB3-1531A93DA3AE}" srcOrd="3" destOrd="0" presId="urn:microsoft.com/office/officeart/2008/layout/LinedList"/>
    <dgm:cxn modelId="{441EB126-D45D-4EBD-94D4-5F7ABC5331CA}" type="presParOf" srcId="{73643A03-C4CA-4EED-9FB3-1531A93DA3AE}" destId="{715E82C4-3859-4A27-A80B-A726CE507B67}" srcOrd="0" destOrd="0" presId="urn:microsoft.com/office/officeart/2008/layout/LinedList"/>
    <dgm:cxn modelId="{67D93F9E-C9B0-428E-A13F-94EC329C7433}" type="presParOf" srcId="{73643A03-C4CA-4EED-9FB3-1531A93DA3AE}" destId="{8201C5A6-876D-4A3B-84DD-0243B855A8DA}" srcOrd="1" destOrd="0" presId="urn:microsoft.com/office/officeart/2008/layout/LinedList"/>
    <dgm:cxn modelId="{E2C6AAA4-4A6E-41E9-90BB-8B6FF320F5F8}" type="presParOf" srcId="{9C9BAD07-8947-4204-97A4-BB974C6F46ED}" destId="{9415E313-8026-473C-A4E8-3357960E9181}" srcOrd="4" destOrd="0" presId="urn:microsoft.com/office/officeart/2008/layout/LinedList"/>
    <dgm:cxn modelId="{31B5836F-311D-42CF-AF0F-7CEABA77F8CC}" type="presParOf" srcId="{9C9BAD07-8947-4204-97A4-BB974C6F46ED}" destId="{30CF167F-73FC-47C8-8F77-4B30C027A345}" srcOrd="5" destOrd="0" presId="urn:microsoft.com/office/officeart/2008/layout/LinedList"/>
    <dgm:cxn modelId="{66A8D06B-16EF-4E4E-8F74-88944A4B8CDC}" type="presParOf" srcId="{30CF167F-73FC-47C8-8F77-4B30C027A345}" destId="{035B3263-F303-4429-98C8-3218AC4BFFAA}" srcOrd="0" destOrd="0" presId="urn:microsoft.com/office/officeart/2008/layout/LinedList"/>
    <dgm:cxn modelId="{FD4776D8-38F9-4FF0-B2C5-7E3A5EB5314D}" type="presParOf" srcId="{30CF167F-73FC-47C8-8F77-4B30C027A345}" destId="{312F0A7D-B297-4F34-AF81-744D667D911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FAE23A-186E-4BDB-B97E-690AF4F422AE}"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4919D02-D40E-45ED-A7DD-33EAA8C8BBAF}">
      <dgm:prSet/>
      <dgm:spPr/>
      <dgm:t>
        <a:bodyPr/>
        <a:lstStyle/>
        <a:p>
          <a:r>
            <a:rPr lang="tr-TR" dirty="0"/>
            <a:t>Eski zamanlarda </a:t>
          </a:r>
          <a:r>
            <a:rPr lang="tr-TR" dirty="0" err="1"/>
            <a:t>Chinhan’da</a:t>
          </a:r>
          <a:r>
            <a:rPr lang="tr-TR" dirty="0"/>
            <a:t> birbirinden ayrı </a:t>
          </a:r>
          <a:r>
            <a:rPr lang="tr-TR" dirty="0" err="1"/>
            <a:t>Yi</a:t>
          </a:r>
          <a:r>
            <a:rPr lang="tr-TR" dirty="0"/>
            <a:t>, </a:t>
          </a:r>
          <a:r>
            <a:rPr lang="tr-TR" dirty="0" err="1"/>
            <a:t>Cheong</a:t>
          </a:r>
          <a:r>
            <a:rPr lang="tr-TR" dirty="0"/>
            <a:t>, Son, </a:t>
          </a:r>
          <a:r>
            <a:rPr lang="tr-TR" dirty="0" err="1"/>
            <a:t>Choi</a:t>
          </a:r>
          <a:r>
            <a:rPr lang="tr-TR" dirty="0"/>
            <a:t>, </a:t>
          </a:r>
          <a:r>
            <a:rPr lang="tr-TR" dirty="0" err="1"/>
            <a:t>Pae</a:t>
          </a:r>
          <a:r>
            <a:rPr lang="tr-TR" dirty="0"/>
            <a:t> ve </a:t>
          </a:r>
          <a:r>
            <a:rPr lang="tr-TR" dirty="0" err="1"/>
            <a:t>Seol</a:t>
          </a:r>
          <a:r>
            <a:rPr lang="tr-TR" dirty="0"/>
            <a:t> boyları yaşıyormuş. Bunlar bir gün bir araya gelerek etraflarındaki güçlü düşmanlara karşı savunmasız olduklarını düşünerek güçlü bir kral altında birleşmeyi istemişler. Dua etmek için bu altı boyun başı aileleri ile yüksek bir dağa çıkmışlar.</a:t>
          </a:r>
          <a:endParaRPr lang="en-US" dirty="0"/>
        </a:p>
      </dgm:t>
    </dgm:pt>
    <dgm:pt modelId="{033B56B1-18C5-41CD-AFB2-D36C0D46F3B3}" type="parTrans" cxnId="{DAD49742-A577-4688-A6DA-E0F112E390BF}">
      <dgm:prSet/>
      <dgm:spPr/>
      <dgm:t>
        <a:bodyPr/>
        <a:lstStyle/>
        <a:p>
          <a:endParaRPr lang="en-US"/>
        </a:p>
      </dgm:t>
    </dgm:pt>
    <dgm:pt modelId="{11A62B1D-4B08-4656-B674-F40DFF7F9143}" type="sibTrans" cxnId="{DAD49742-A577-4688-A6DA-E0F112E390BF}">
      <dgm:prSet/>
      <dgm:spPr/>
      <dgm:t>
        <a:bodyPr/>
        <a:lstStyle/>
        <a:p>
          <a:endParaRPr lang="en-US"/>
        </a:p>
      </dgm:t>
    </dgm:pt>
    <dgm:pt modelId="{45071BAF-0E27-43E5-B933-C116A8F4CD08}">
      <dgm:prSet/>
      <dgm:spPr/>
      <dgm:t>
        <a:bodyPr/>
        <a:lstStyle/>
        <a:p>
          <a:r>
            <a:rPr lang="tr-TR" dirty="0"/>
            <a:t>Dualarının hemen ardına </a:t>
          </a:r>
          <a:r>
            <a:rPr lang="tr-TR" dirty="0" err="1"/>
            <a:t>Yang</a:t>
          </a:r>
          <a:r>
            <a:rPr lang="tr-TR" dirty="0"/>
            <a:t> dağı tarafındaki </a:t>
          </a:r>
          <a:r>
            <a:rPr lang="tr-TR" dirty="0" err="1"/>
            <a:t>Najeong</a:t>
          </a:r>
          <a:r>
            <a:rPr lang="tr-TR" dirty="0"/>
            <a:t> adlı kuyunun hemen yanına bir gökkuşağı düşer. Burada bir at bir şeye karşı eğilir. Merakla oraya ulaştıklarında at kişneyerek gökkuşağına çıkıp uzaklaşır ve geriye kuyunun yanında kırmızı bir yumurta kalır. Yumurtayı kırdıklarında içinden yüzü güneş gibi parlayan bir bebek bulurlar. Ve «aydınlık dünya» olarak adlandırılır.</a:t>
          </a:r>
          <a:endParaRPr lang="en-US" dirty="0"/>
        </a:p>
      </dgm:t>
    </dgm:pt>
    <dgm:pt modelId="{EE5DF7DD-967E-455B-B30F-420FC892A039}" type="parTrans" cxnId="{84F17F35-9969-4FEC-939F-A1E8D77242FA}">
      <dgm:prSet/>
      <dgm:spPr/>
      <dgm:t>
        <a:bodyPr/>
        <a:lstStyle/>
        <a:p>
          <a:endParaRPr lang="en-US"/>
        </a:p>
      </dgm:t>
    </dgm:pt>
    <dgm:pt modelId="{164F228C-ACF1-44E2-AA7A-FE97046533A5}" type="sibTrans" cxnId="{84F17F35-9969-4FEC-939F-A1E8D77242FA}">
      <dgm:prSet/>
      <dgm:spPr/>
      <dgm:t>
        <a:bodyPr/>
        <a:lstStyle/>
        <a:p>
          <a:endParaRPr lang="en-US"/>
        </a:p>
      </dgm:t>
    </dgm:pt>
    <dgm:pt modelId="{F6C6814D-0D59-40DA-8330-E1FC53DDD1FD}">
      <dgm:prSet/>
      <dgm:spPr/>
      <dgm:t>
        <a:bodyPr/>
        <a:lstStyle/>
        <a:p>
          <a:r>
            <a:rPr lang="tr-TR"/>
            <a:t>Aynı gün Aryeongjong adlı kuyu yakınında da bir ejderha sol göğsünden bir kız bebeği yaratır. Erkek olana Kral Hyeokgeose, kız olana da Prenses Aryeong adı verilir. Bu iki bebek birlikte büyütülürler ve 13 yaşında Hyeokgeose kral olur ve 62 yıl boyunca sonradan Silla olarak adlandırılacak Seorabol adlı krallığı yönetir.</a:t>
          </a:r>
          <a:endParaRPr lang="en-US"/>
        </a:p>
      </dgm:t>
    </dgm:pt>
    <dgm:pt modelId="{D1A9BD50-5318-4525-A826-B4D4EE0ABAA8}" type="parTrans" cxnId="{F56C915B-8816-4328-B4DC-369E4AA067AC}">
      <dgm:prSet/>
      <dgm:spPr/>
      <dgm:t>
        <a:bodyPr/>
        <a:lstStyle/>
        <a:p>
          <a:endParaRPr lang="en-US"/>
        </a:p>
      </dgm:t>
    </dgm:pt>
    <dgm:pt modelId="{C6F51751-A42D-4A4C-B1B0-274663203BBA}" type="sibTrans" cxnId="{F56C915B-8816-4328-B4DC-369E4AA067AC}">
      <dgm:prSet/>
      <dgm:spPr/>
      <dgm:t>
        <a:bodyPr/>
        <a:lstStyle/>
        <a:p>
          <a:endParaRPr lang="en-US"/>
        </a:p>
      </dgm:t>
    </dgm:pt>
    <dgm:pt modelId="{3D69C6F5-59FA-423B-9AEE-EDCBD67CF5EE}">
      <dgm:prSet/>
      <dgm:spPr/>
      <dgm:t>
        <a:bodyPr/>
        <a:lstStyle/>
        <a:p>
          <a:r>
            <a:rPr lang="tr-TR" dirty="0"/>
            <a:t>Kabak şeklindeki yumurtadan doğduğu için </a:t>
          </a:r>
          <a:r>
            <a:rPr lang="en-US" dirty="0"/>
            <a:t>Hyeokgeose</a:t>
          </a:r>
          <a:r>
            <a:rPr lang="tr-TR" dirty="0"/>
            <a:t>’ye Bak soyadı verilmiştir. Bu da ayrıca Bak/Park soyadının mitidir.</a:t>
          </a:r>
          <a:endParaRPr lang="en-US" dirty="0"/>
        </a:p>
      </dgm:t>
    </dgm:pt>
    <dgm:pt modelId="{A7E9045E-6B35-43A4-AE68-2D8CDC972B2D}" type="parTrans" cxnId="{CA4D5681-BFBF-48F0-89E9-C1A542A3C7EB}">
      <dgm:prSet/>
      <dgm:spPr/>
      <dgm:t>
        <a:bodyPr/>
        <a:lstStyle/>
        <a:p>
          <a:endParaRPr lang="en-US"/>
        </a:p>
      </dgm:t>
    </dgm:pt>
    <dgm:pt modelId="{1FA82231-007A-4478-AEFE-B2329D9C302E}" type="sibTrans" cxnId="{CA4D5681-BFBF-48F0-89E9-C1A542A3C7EB}">
      <dgm:prSet/>
      <dgm:spPr/>
      <dgm:t>
        <a:bodyPr/>
        <a:lstStyle/>
        <a:p>
          <a:endParaRPr lang="en-US"/>
        </a:p>
      </dgm:t>
    </dgm:pt>
    <dgm:pt modelId="{9C9BAD07-8947-4204-97A4-BB974C6F46ED}" type="pres">
      <dgm:prSet presAssocID="{1EFAE23A-186E-4BDB-B97E-690AF4F422AE}" presName="vert0" presStyleCnt="0">
        <dgm:presLayoutVars>
          <dgm:dir/>
          <dgm:animOne val="branch"/>
          <dgm:animLvl val="lvl"/>
        </dgm:presLayoutVars>
      </dgm:prSet>
      <dgm:spPr/>
    </dgm:pt>
    <dgm:pt modelId="{2BC66F8D-7C1D-4892-A985-98B7F5033551}" type="pres">
      <dgm:prSet presAssocID="{54919D02-D40E-45ED-A7DD-33EAA8C8BBAF}" presName="thickLine" presStyleLbl="alignNode1" presStyleIdx="0" presStyleCnt="4"/>
      <dgm:spPr/>
    </dgm:pt>
    <dgm:pt modelId="{26E97777-773E-4D5A-9F16-B9E7F2E69DFE}" type="pres">
      <dgm:prSet presAssocID="{54919D02-D40E-45ED-A7DD-33EAA8C8BBAF}" presName="horz1" presStyleCnt="0"/>
      <dgm:spPr/>
    </dgm:pt>
    <dgm:pt modelId="{94CEC7C9-1AF1-4DA3-A403-057295C9E50E}" type="pres">
      <dgm:prSet presAssocID="{54919D02-D40E-45ED-A7DD-33EAA8C8BBAF}" presName="tx1" presStyleLbl="revTx" presStyleIdx="0" presStyleCnt="4"/>
      <dgm:spPr/>
    </dgm:pt>
    <dgm:pt modelId="{F571BE06-7FA0-4FF4-93C8-764EBFB695C8}" type="pres">
      <dgm:prSet presAssocID="{54919D02-D40E-45ED-A7DD-33EAA8C8BBAF}" presName="vert1" presStyleCnt="0"/>
      <dgm:spPr/>
    </dgm:pt>
    <dgm:pt modelId="{35D6C193-45CD-4511-81EF-D9BC223AAB64}" type="pres">
      <dgm:prSet presAssocID="{45071BAF-0E27-43E5-B933-C116A8F4CD08}" presName="thickLine" presStyleLbl="alignNode1" presStyleIdx="1" presStyleCnt="4"/>
      <dgm:spPr/>
    </dgm:pt>
    <dgm:pt modelId="{73643A03-C4CA-4EED-9FB3-1531A93DA3AE}" type="pres">
      <dgm:prSet presAssocID="{45071BAF-0E27-43E5-B933-C116A8F4CD08}" presName="horz1" presStyleCnt="0"/>
      <dgm:spPr/>
    </dgm:pt>
    <dgm:pt modelId="{715E82C4-3859-4A27-A80B-A726CE507B67}" type="pres">
      <dgm:prSet presAssocID="{45071BAF-0E27-43E5-B933-C116A8F4CD08}" presName="tx1" presStyleLbl="revTx" presStyleIdx="1" presStyleCnt="4"/>
      <dgm:spPr/>
    </dgm:pt>
    <dgm:pt modelId="{8201C5A6-876D-4A3B-84DD-0243B855A8DA}" type="pres">
      <dgm:prSet presAssocID="{45071BAF-0E27-43E5-B933-C116A8F4CD08}" presName="vert1" presStyleCnt="0"/>
      <dgm:spPr/>
    </dgm:pt>
    <dgm:pt modelId="{9415E313-8026-473C-A4E8-3357960E9181}" type="pres">
      <dgm:prSet presAssocID="{F6C6814D-0D59-40DA-8330-E1FC53DDD1FD}" presName="thickLine" presStyleLbl="alignNode1" presStyleIdx="2" presStyleCnt="4"/>
      <dgm:spPr/>
    </dgm:pt>
    <dgm:pt modelId="{30CF167F-73FC-47C8-8F77-4B30C027A345}" type="pres">
      <dgm:prSet presAssocID="{F6C6814D-0D59-40DA-8330-E1FC53DDD1FD}" presName="horz1" presStyleCnt="0"/>
      <dgm:spPr/>
    </dgm:pt>
    <dgm:pt modelId="{035B3263-F303-4429-98C8-3218AC4BFFAA}" type="pres">
      <dgm:prSet presAssocID="{F6C6814D-0D59-40DA-8330-E1FC53DDD1FD}" presName="tx1" presStyleLbl="revTx" presStyleIdx="2" presStyleCnt="4"/>
      <dgm:spPr/>
    </dgm:pt>
    <dgm:pt modelId="{312F0A7D-B297-4F34-AF81-744D667D9110}" type="pres">
      <dgm:prSet presAssocID="{F6C6814D-0D59-40DA-8330-E1FC53DDD1FD}" presName="vert1" presStyleCnt="0"/>
      <dgm:spPr/>
    </dgm:pt>
    <dgm:pt modelId="{DCB6B3B4-E169-41BA-B9C8-980EAD1A1227}" type="pres">
      <dgm:prSet presAssocID="{3D69C6F5-59FA-423B-9AEE-EDCBD67CF5EE}" presName="thickLine" presStyleLbl="alignNode1" presStyleIdx="3" presStyleCnt="4"/>
      <dgm:spPr/>
    </dgm:pt>
    <dgm:pt modelId="{387C2A07-EFB8-4A5D-B689-EA92D09BA5E3}" type="pres">
      <dgm:prSet presAssocID="{3D69C6F5-59FA-423B-9AEE-EDCBD67CF5EE}" presName="horz1" presStyleCnt="0"/>
      <dgm:spPr/>
    </dgm:pt>
    <dgm:pt modelId="{5A3B316E-D44D-4C6A-ACE8-C3B6A25C3F73}" type="pres">
      <dgm:prSet presAssocID="{3D69C6F5-59FA-423B-9AEE-EDCBD67CF5EE}" presName="tx1" presStyleLbl="revTx" presStyleIdx="3" presStyleCnt="4" custScaleY="44444"/>
      <dgm:spPr/>
    </dgm:pt>
    <dgm:pt modelId="{D7C77BF9-BBAE-4D58-A85D-126EFEEDCDEC}" type="pres">
      <dgm:prSet presAssocID="{3D69C6F5-59FA-423B-9AEE-EDCBD67CF5EE}" presName="vert1" presStyleCnt="0"/>
      <dgm:spPr/>
    </dgm:pt>
  </dgm:ptLst>
  <dgm:cxnLst>
    <dgm:cxn modelId="{84F17F35-9969-4FEC-939F-A1E8D77242FA}" srcId="{1EFAE23A-186E-4BDB-B97E-690AF4F422AE}" destId="{45071BAF-0E27-43E5-B933-C116A8F4CD08}" srcOrd="1" destOrd="0" parTransId="{EE5DF7DD-967E-455B-B30F-420FC892A039}" sibTransId="{164F228C-ACF1-44E2-AA7A-FE97046533A5}"/>
    <dgm:cxn modelId="{F56C915B-8816-4328-B4DC-369E4AA067AC}" srcId="{1EFAE23A-186E-4BDB-B97E-690AF4F422AE}" destId="{F6C6814D-0D59-40DA-8330-E1FC53DDD1FD}" srcOrd="2" destOrd="0" parTransId="{D1A9BD50-5318-4525-A826-B4D4EE0ABAA8}" sibTransId="{C6F51751-A42D-4A4C-B1B0-274663203BBA}"/>
    <dgm:cxn modelId="{DAD49742-A577-4688-A6DA-E0F112E390BF}" srcId="{1EFAE23A-186E-4BDB-B97E-690AF4F422AE}" destId="{54919D02-D40E-45ED-A7DD-33EAA8C8BBAF}" srcOrd="0" destOrd="0" parTransId="{033B56B1-18C5-41CD-AFB2-D36C0D46F3B3}" sibTransId="{11A62B1D-4B08-4656-B674-F40DFF7F9143}"/>
    <dgm:cxn modelId="{12C99867-1C28-407D-88A6-955F40F88FC2}" type="presOf" srcId="{54919D02-D40E-45ED-A7DD-33EAA8C8BBAF}" destId="{94CEC7C9-1AF1-4DA3-A403-057295C9E50E}" srcOrd="0" destOrd="0" presId="urn:microsoft.com/office/officeart/2008/layout/LinedList"/>
    <dgm:cxn modelId="{451CF14B-3BB5-4B70-A917-6CB894A17454}" type="presOf" srcId="{3D69C6F5-59FA-423B-9AEE-EDCBD67CF5EE}" destId="{5A3B316E-D44D-4C6A-ACE8-C3B6A25C3F73}" srcOrd="0" destOrd="0" presId="urn:microsoft.com/office/officeart/2008/layout/LinedList"/>
    <dgm:cxn modelId="{2F68B57F-03A6-4937-A36B-4D6DDBA712BA}" type="presOf" srcId="{F6C6814D-0D59-40DA-8330-E1FC53DDD1FD}" destId="{035B3263-F303-4429-98C8-3218AC4BFFAA}" srcOrd="0" destOrd="0" presId="urn:microsoft.com/office/officeart/2008/layout/LinedList"/>
    <dgm:cxn modelId="{CA4D5681-BFBF-48F0-89E9-C1A542A3C7EB}" srcId="{1EFAE23A-186E-4BDB-B97E-690AF4F422AE}" destId="{3D69C6F5-59FA-423B-9AEE-EDCBD67CF5EE}" srcOrd="3" destOrd="0" parTransId="{A7E9045E-6B35-43A4-AE68-2D8CDC972B2D}" sibTransId="{1FA82231-007A-4478-AEFE-B2329D9C302E}"/>
    <dgm:cxn modelId="{DAE25894-3586-4189-A3E8-FA1E7A4D0AB3}" type="presOf" srcId="{45071BAF-0E27-43E5-B933-C116A8F4CD08}" destId="{715E82C4-3859-4A27-A80B-A726CE507B67}" srcOrd="0" destOrd="0" presId="urn:microsoft.com/office/officeart/2008/layout/LinedList"/>
    <dgm:cxn modelId="{D4E4BEAD-200D-4326-A4E1-253C9731CC5C}" type="presOf" srcId="{1EFAE23A-186E-4BDB-B97E-690AF4F422AE}" destId="{9C9BAD07-8947-4204-97A4-BB974C6F46ED}" srcOrd="0" destOrd="0" presId="urn:microsoft.com/office/officeart/2008/layout/LinedList"/>
    <dgm:cxn modelId="{A0EEEF45-8CA2-4ED7-9140-7B8A53BD6629}" type="presParOf" srcId="{9C9BAD07-8947-4204-97A4-BB974C6F46ED}" destId="{2BC66F8D-7C1D-4892-A985-98B7F5033551}" srcOrd="0" destOrd="0" presId="urn:microsoft.com/office/officeart/2008/layout/LinedList"/>
    <dgm:cxn modelId="{57A9759E-AE1D-4C84-A283-C5E30A5CE3ED}" type="presParOf" srcId="{9C9BAD07-8947-4204-97A4-BB974C6F46ED}" destId="{26E97777-773E-4D5A-9F16-B9E7F2E69DFE}" srcOrd="1" destOrd="0" presId="urn:microsoft.com/office/officeart/2008/layout/LinedList"/>
    <dgm:cxn modelId="{FF75885A-E491-4971-B32D-C49164B652DD}" type="presParOf" srcId="{26E97777-773E-4D5A-9F16-B9E7F2E69DFE}" destId="{94CEC7C9-1AF1-4DA3-A403-057295C9E50E}" srcOrd="0" destOrd="0" presId="urn:microsoft.com/office/officeart/2008/layout/LinedList"/>
    <dgm:cxn modelId="{3D448613-F365-4542-8F24-82D138580815}" type="presParOf" srcId="{26E97777-773E-4D5A-9F16-B9E7F2E69DFE}" destId="{F571BE06-7FA0-4FF4-93C8-764EBFB695C8}" srcOrd="1" destOrd="0" presId="urn:microsoft.com/office/officeart/2008/layout/LinedList"/>
    <dgm:cxn modelId="{F4B709EB-FB78-449A-BC1B-7F81ACEAFBB0}" type="presParOf" srcId="{9C9BAD07-8947-4204-97A4-BB974C6F46ED}" destId="{35D6C193-45CD-4511-81EF-D9BC223AAB64}" srcOrd="2" destOrd="0" presId="urn:microsoft.com/office/officeart/2008/layout/LinedList"/>
    <dgm:cxn modelId="{360868C0-A40C-4ED2-AC01-D515155C3AE5}" type="presParOf" srcId="{9C9BAD07-8947-4204-97A4-BB974C6F46ED}" destId="{73643A03-C4CA-4EED-9FB3-1531A93DA3AE}" srcOrd="3" destOrd="0" presId="urn:microsoft.com/office/officeart/2008/layout/LinedList"/>
    <dgm:cxn modelId="{441EB126-D45D-4EBD-94D4-5F7ABC5331CA}" type="presParOf" srcId="{73643A03-C4CA-4EED-9FB3-1531A93DA3AE}" destId="{715E82C4-3859-4A27-A80B-A726CE507B67}" srcOrd="0" destOrd="0" presId="urn:microsoft.com/office/officeart/2008/layout/LinedList"/>
    <dgm:cxn modelId="{67D93F9E-C9B0-428E-A13F-94EC329C7433}" type="presParOf" srcId="{73643A03-C4CA-4EED-9FB3-1531A93DA3AE}" destId="{8201C5A6-876D-4A3B-84DD-0243B855A8DA}" srcOrd="1" destOrd="0" presId="urn:microsoft.com/office/officeart/2008/layout/LinedList"/>
    <dgm:cxn modelId="{E2C6AAA4-4A6E-41E9-90BB-8B6FF320F5F8}" type="presParOf" srcId="{9C9BAD07-8947-4204-97A4-BB974C6F46ED}" destId="{9415E313-8026-473C-A4E8-3357960E9181}" srcOrd="4" destOrd="0" presId="urn:microsoft.com/office/officeart/2008/layout/LinedList"/>
    <dgm:cxn modelId="{31B5836F-311D-42CF-AF0F-7CEABA77F8CC}" type="presParOf" srcId="{9C9BAD07-8947-4204-97A4-BB974C6F46ED}" destId="{30CF167F-73FC-47C8-8F77-4B30C027A345}" srcOrd="5" destOrd="0" presId="urn:microsoft.com/office/officeart/2008/layout/LinedList"/>
    <dgm:cxn modelId="{66A8D06B-16EF-4E4E-8F74-88944A4B8CDC}" type="presParOf" srcId="{30CF167F-73FC-47C8-8F77-4B30C027A345}" destId="{035B3263-F303-4429-98C8-3218AC4BFFAA}" srcOrd="0" destOrd="0" presId="urn:microsoft.com/office/officeart/2008/layout/LinedList"/>
    <dgm:cxn modelId="{FD4776D8-38F9-4FF0-B2C5-7E3A5EB5314D}" type="presParOf" srcId="{30CF167F-73FC-47C8-8F77-4B30C027A345}" destId="{312F0A7D-B297-4F34-AF81-744D667D9110}" srcOrd="1" destOrd="0" presId="urn:microsoft.com/office/officeart/2008/layout/LinedList"/>
    <dgm:cxn modelId="{7CE89549-5367-460C-8030-A33EF1DF7AA6}" type="presParOf" srcId="{9C9BAD07-8947-4204-97A4-BB974C6F46ED}" destId="{DCB6B3B4-E169-41BA-B9C8-980EAD1A1227}" srcOrd="6" destOrd="0" presId="urn:microsoft.com/office/officeart/2008/layout/LinedList"/>
    <dgm:cxn modelId="{3FF978E6-32EF-434F-8179-9C5E169F56C1}" type="presParOf" srcId="{9C9BAD07-8947-4204-97A4-BB974C6F46ED}" destId="{387C2A07-EFB8-4A5D-B689-EA92D09BA5E3}" srcOrd="7" destOrd="0" presId="urn:microsoft.com/office/officeart/2008/layout/LinedList"/>
    <dgm:cxn modelId="{F2E6B313-369D-45B1-B86F-94D4B7AA0E8F}" type="presParOf" srcId="{387C2A07-EFB8-4A5D-B689-EA92D09BA5E3}" destId="{5A3B316E-D44D-4C6A-ACE8-C3B6A25C3F73}" srcOrd="0" destOrd="0" presId="urn:microsoft.com/office/officeart/2008/layout/LinedList"/>
    <dgm:cxn modelId="{7B11CBAD-FCE4-48E3-B74B-978A806D8EEB}" type="presParOf" srcId="{387C2A07-EFB8-4A5D-B689-EA92D09BA5E3}" destId="{D7C77BF9-BBAE-4D58-A85D-126EFEEDCDE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FAE23A-186E-4BDB-B97E-690AF4F422AE}"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4919D02-D40E-45ED-A7DD-33EAA8C8BBAF}">
      <dgm:prSet custT="1"/>
      <dgm:spPr/>
      <dgm:t>
        <a:bodyPr/>
        <a:lstStyle/>
        <a:p>
          <a:r>
            <a:rPr lang="tr-TR" sz="2500" b="0" i="0" dirty="0" err="1"/>
            <a:t>Adogan</a:t>
          </a:r>
          <a:r>
            <a:rPr lang="tr-TR" sz="2500" b="0" i="0" dirty="0"/>
            <a:t>, </a:t>
          </a:r>
          <a:r>
            <a:rPr lang="tr-TR" sz="2500" b="0" i="0" dirty="0" err="1"/>
            <a:t>Yeodogan</a:t>
          </a:r>
          <a:r>
            <a:rPr lang="tr-TR" sz="2500" b="0" i="0" dirty="0"/>
            <a:t>, </a:t>
          </a:r>
          <a:r>
            <a:rPr lang="tr-TR" sz="2500" b="0" i="0" dirty="0" err="1"/>
            <a:t>Pidogan</a:t>
          </a:r>
          <a:r>
            <a:rPr lang="tr-TR" sz="2500" b="0" i="0" dirty="0"/>
            <a:t>, </a:t>
          </a:r>
          <a:r>
            <a:rPr lang="tr-TR" sz="2500" b="0" i="0" dirty="0" err="1"/>
            <a:t>Odogan</a:t>
          </a:r>
          <a:r>
            <a:rPr lang="tr-TR" sz="2500" b="0" i="0" dirty="0"/>
            <a:t>, </a:t>
          </a:r>
          <a:r>
            <a:rPr lang="tr-TR" sz="2500" b="0" i="0" dirty="0" err="1"/>
            <a:t>Ryusugan</a:t>
          </a:r>
          <a:r>
            <a:rPr lang="tr-TR" sz="2500" b="0" i="0" dirty="0"/>
            <a:t>, </a:t>
          </a:r>
          <a:r>
            <a:rPr lang="tr-TR" sz="2500" b="0" i="0" dirty="0" err="1"/>
            <a:t>Ryucheongan</a:t>
          </a:r>
          <a:r>
            <a:rPr lang="tr-TR" sz="2500" b="0" i="0" dirty="0"/>
            <a:t>, </a:t>
          </a:r>
          <a:r>
            <a:rPr lang="tr-TR" sz="2500" b="0" i="0" dirty="0" err="1"/>
            <a:t>Sincheongan</a:t>
          </a:r>
          <a:r>
            <a:rPr lang="tr-TR" sz="2500" b="0" i="0" dirty="0"/>
            <a:t>, </a:t>
          </a:r>
          <a:r>
            <a:rPr lang="tr-TR" sz="2500" b="0" i="0" dirty="0" err="1"/>
            <a:t>Ocheongan</a:t>
          </a:r>
          <a:r>
            <a:rPr lang="tr-TR" sz="2500" b="0" i="0" dirty="0"/>
            <a:t>, </a:t>
          </a:r>
          <a:r>
            <a:rPr lang="en-US" sz="2500" b="0" i="0" dirty="0" err="1"/>
            <a:t>ve</a:t>
          </a:r>
          <a:r>
            <a:rPr lang="en-US" sz="2500" b="0" i="0" dirty="0"/>
            <a:t> </a:t>
          </a:r>
          <a:r>
            <a:rPr lang="tr-TR" sz="2500" b="0" i="0" dirty="0" err="1"/>
            <a:t>Singwigan</a:t>
          </a:r>
          <a:r>
            <a:rPr lang="en-US" sz="2500" b="0" i="0" dirty="0"/>
            <a:t> </a:t>
          </a:r>
          <a:r>
            <a:rPr lang="en-US" sz="2500" b="0" i="0" dirty="0" err="1"/>
            <a:t>boylar</a:t>
          </a:r>
          <a:r>
            <a:rPr lang="tr-TR" sz="2500" b="0" i="0" dirty="0" err="1"/>
            <a:t>ının</a:t>
          </a:r>
          <a:r>
            <a:rPr lang="tr-TR" sz="2500" b="0" i="0" dirty="0"/>
            <a:t> bulunduğu bölgede Su Vadisi Ritüel Günü’nde Kuzey </a:t>
          </a:r>
          <a:r>
            <a:rPr lang="tr-TR" sz="2500" b="0" i="0" dirty="0" err="1"/>
            <a:t>Guji</a:t>
          </a:r>
          <a:r>
            <a:rPr lang="tr-TR" sz="2500" b="0" i="0" dirty="0"/>
            <a:t> zirvesinden bir ses gelir ve halk buraya toplanır. Ses onlara Gök Tanrıları tarafından yeni bir devlet kurmak için gönderildiğini söyler ve ellerinde bir avuç toprakla «kaplumbağa </a:t>
          </a:r>
          <a:r>
            <a:rPr lang="tr-TR" sz="2500" b="0" i="0" dirty="0" err="1"/>
            <a:t>kaplumbağa</a:t>
          </a:r>
          <a:r>
            <a:rPr lang="tr-TR" sz="2500" b="0" i="0" dirty="0"/>
            <a:t> çıkar kafanı dışarı. Eğer çıkarmazsan seni kızartıp yeriz» sözleri ile dans etmelerini ister. </a:t>
          </a:r>
          <a:r>
            <a:rPr lang="tr-TR" sz="2500" noProof="0" dirty="0"/>
            <a:t>Denilenleri yapan 9 boy şefi gökten mor bir ip indiğini ve ipin sonunda mor bir kumaşa sarılı altın bir sandık görür. Sandık içerisinde de güneş gibi parlak 6 yumurta vardır. Sandığı alıp </a:t>
          </a:r>
          <a:r>
            <a:rPr lang="tr-TR" sz="2500" noProof="0" dirty="0" err="1"/>
            <a:t>Adogan’ın</a:t>
          </a:r>
          <a:r>
            <a:rPr lang="tr-TR" sz="2500" noProof="0" dirty="0"/>
            <a:t> evine götürürler ve ertesi gün yumurtaların çatlayarak içlerinden 6 çocuğun çıktığını görürler. Günden güne hızla büyüyüp ejderhaya benzeyen yüzleri insana dönüşür ve ilk insana dönüşene </a:t>
          </a:r>
          <a:r>
            <a:rPr lang="tr-TR" sz="2500" noProof="0" dirty="0" err="1"/>
            <a:t>Suro</a:t>
          </a:r>
          <a:r>
            <a:rPr lang="tr-TR" sz="2500" noProof="0" dirty="0"/>
            <a:t> adı verilir. </a:t>
          </a:r>
          <a:r>
            <a:rPr lang="tr-TR" sz="2500" dirty="0" err="1"/>
            <a:t>Suro</a:t>
          </a:r>
          <a:r>
            <a:rPr lang="tr-TR" sz="2500" dirty="0"/>
            <a:t> daha sonra Büyük </a:t>
          </a:r>
          <a:r>
            <a:rPr lang="tr-TR" sz="2500" dirty="0" err="1"/>
            <a:t>Garak</a:t>
          </a:r>
          <a:r>
            <a:rPr lang="tr-TR" sz="2500" dirty="0"/>
            <a:t> ya da </a:t>
          </a:r>
          <a:r>
            <a:rPr lang="tr-TR" sz="2500" dirty="0" err="1"/>
            <a:t>Gaya</a:t>
          </a:r>
          <a:r>
            <a:rPr lang="tr-TR" sz="2500" dirty="0"/>
            <a:t> olarak bilinen krallığı diğerleri de </a:t>
          </a:r>
          <a:r>
            <a:rPr lang="tr-TR" sz="2500" dirty="0" err="1"/>
            <a:t>Gaya’yı</a:t>
          </a:r>
          <a:r>
            <a:rPr lang="tr-TR" sz="2500" dirty="0"/>
            <a:t> oluşturan diğer federasyonların kralları olur. </a:t>
          </a:r>
          <a:endParaRPr lang="tr-TR" sz="2500" noProof="0" dirty="0"/>
        </a:p>
      </dgm:t>
    </dgm:pt>
    <dgm:pt modelId="{033B56B1-18C5-41CD-AFB2-D36C0D46F3B3}" type="parTrans" cxnId="{DAD49742-A577-4688-A6DA-E0F112E390BF}">
      <dgm:prSet/>
      <dgm:spPr/>
      <dgm:t>
        <a:bodyPr/>
        <a:lstStyle/>
        <a:p>
          <a:endParaRPr lang="en-US"/>
        </a:p>
      </dgm:t>
    </dgm:pt>
    <dgm:pt modelId="{11A62B1D-4B08-4656-B674-F40DFF7F9143}" type="sibTrans" cxnId="{DAD49742-A577-4688-A6DA-E0F112E390BF}">
      <dgm:prSet/>
      <dgm:spPr/>
      <dgm:t>
        <a:bodyPr/>
        <a:lstStyle/>
        <a:p>
          <a:endParaRPr lang="en-US"/>
        </a:p>
      </dgm:t>
    </dgm:pt>
    <dgm:pt modelId="{3D69C6F5-59FA-423B-9AEE-EDCBD67CF5EE}">
      <dgm:prSet custT="1"/>
      <dgm:spPr/>
      <dgm:t>
        <a:bodyPr/>
        <a:lstStyle/>
        <a:p>
          <a:r>
            <a:rPr lang="tr-TR" sz="2300" dirty="0"/>
            <a:t>Ailesinin Kore’de bir prensle evlenmesi yönünde rüyaları ile 2 aylık gemi yolculuğu ile </a:t>
          </a:r>
          <a:r>
            <a:rPr lang="tr-TR" sz="2300" dirty="0" err="1"/>
            <a:t>Ayuta</a:t>
          </a:r>
          <a:r>
            <a:rPr lang="tr-TR" sz="2300" dirty="0"/>
            <a:t> Krallığından gelen </a:t>
          </a:r>
          <a:r>
            <a:rPr lang="tr-TR" sz="2300" dirty="0" err="1"/>
            <a:t>Heo</a:t>
          </a:r>
          <a:r>
            <a:rPr lang="tr-TR" sz="2300" dirty="0"/>
            <a:t> </a:t>
          </a:r>
          <a:r>
            <a:rPr lang="tr-TR" sz="2300" dirty="0" err="1"/>
            <a:t>Hwangok</a:t>
          </a:r>
          <a:r>
            <a:rPr lang="tr-TR" sz="2300" dirty="0"/>
            <a:t>, Kral </a:t>
          </a:r>
          <a:r>
            <a:rPr lang="tr-TR" sz="2300" dirty="0" err="1"/>
            <a:t>Suro</a:t>
          </a:r>
          <a:r>
            <a:rPr lang="tr-TR" sz="2300" dirty="0"/>
            <a:t> ile evlenir. Evliliklerinden doğan 12 çocuktan 8 erkek Kim soyadını devam ettirirken ikisi </a:t>
          </a:r>
          <a:r>
            <a:rPr lang="tr-TR" sz="2300" dirty="0" err="1"/>
            <a:t>Heo</a:t>
          </a:r>
          <a:r>
            <a:rPr lang="tr-TR" sz="2300" dirty="0"/>
            <a:t> soyadını korur ve geri kalan 2 kız </a:t>
          </a:r>
          <a:r>
            <a:rPr lang="tr-TR" sz="2300" dirty="0" err="1"/>
            <a:t>Silla</a:t>
          </a:r>
          <a:r>
            <a:rPr lang="tr-TR" sz="2300" dirty="0"/>
            <a:t> kralı </a:t>
          </a:r>
          <a:r>
            <a:rPr lang="tr-TR" sz="2300" dirty="0" err="1"/>
            <a:t>Talhae</a:t>
          </a:r>
          <a:r>
            <a:rPr lang="tr-TR" sz="2300" dirty="0"/>
            <a:t> ve asil bir </a:t>
          </a:r>
          <a:r>
            <a:rPr lang="tr-TR" sz="2300" dirty="0" err="1"/>
            <a:t>Silla’lı</a:t>
          </a:r>
          <a:r>
            <a:rPr lang="tr-TR" sz="2300" dirty="0"/>
            <a:t> ile evlenir.</a:t>
          </a:r>
          <a:endParaRPr lang="en-US" sz="2300" dirty="0"/>
        </a:p>
      </dgm:t>
    </dgm:pt>
    <dgm:pt modelId="{A7E9045E-6B35-43A4-AE68-2D8CDC972B2D}" type="parTrans" cxnId="{CA4D5681-BFBF-48F0-89E9-C1A542A3C7EB}">
      <dgm:prSet/>
      <dgm:spPr/>
      <dgm:t>
        <a:bodyPr/>
        <a:lstStyle/>
        <a:p>
          <a:endParaRPr lang="en-US"/>
        </a:p>
      </dgm:t>
    </dgm:pt>
    <dgm:pt modelId="{1FA82231-007A-4478-AEFE-B2329D9C302E}" type="sibTrans" cxnId="{CA4D5681-BFBF-48F0-89E9-C1A542A3C7EB}">
      <dgm:prSet/>
      <dgm:spPr/>
      <dgm:t>
        <a:bodyPr/>
        <a:lstStyle/>
        <a:p>
          <a:endParaRPr lang="en-US"/>
        </a:p>
      </dgm:t>
    </dgm:pt>
    <dgm:pt modelId="{9C9BAD07-8947-4204-97A4-BB974C6F46ED}" type="pres">
      <dgm:prSet presAssocID="{1EFAE23A-186E-4BDB-B97E-690AF4F422AE}" presName="vert0" presStyleCnt="0">
        <dgm:presLayoutVars>
          <dgm:dir/>
          <dgm:animOne val="branch"/>
          <dgm:animLvl val="lvl"/>
        </dgm:presLayoutVars>
      </dgm:prSet>
      <dgm:spPr/>
    </dgm:pt>
    <dgm:pt modelId="{2BC66F8D-7C1D-4892-A985-98B7F5033551}" type="pres">
      <dgm:prSet presAssocID="{54919D02-D40E-45ED-A7DD-33EAA8C8BBAF}" presName="thickLine" presStyleLbl="alignNode1" presStyleIdx="0" presStyleCnt="2"/>
      <dgm:spPr/>
    </dgm:pt>
    <dgm:pt modelId="{26E97777-773E-4D5A-9F16-B9E7F2E69DFE}" type="pres">
      <dgm:prSet presAssocID="{54919D02-D40E-45ED-A7DD-33EAA8C8BBAF}" presName="horz1" presStyleCnt="0"/>
      <dgm:spPr/>
    </dgm:pt>
    <dgm:pt modelId="{94CEC7C9-1AF1-4DA3-A403-057295C9E50E}" type="pres">
      <dgm:prSet presAssocID="{54919D02-D40E-45ED-A7DD-33EAA8C8BBAF}" presName="tx1" presStyleLbl="revTx" presStyleIdx="0" presStyleCnt="2" custScaleY="146539"/>
      <dgm:spPr/>
    </dgm:pt>
    <dgm:pt modelId="{F571BE06-7FA0-4FF4-93C8-764EBFB695C8}" type="pres">
      <dgm:prSet presAssocID="{54919D02-D40E-45ED-A7DD-33EAA8C8BBAF}" presName="vert1" presStyleCnt="0"/>
      <dgm:spPr/>
    </dgm:pt>
    <dgm:pt modelId="{DCB6B3B4-E169-41BA-B9C8-980EAD1A1227}" type="pres">
      <dgm:prSet presAssocID="{3D69C6F5-59FA-423B-9AEE-EDCBD67CF5EE}" presName="thickLine" presStyleLbl="alignNode1" presStyleIdx="1" presStyleCnt="2"/>
      <dgm:spPr/>
    </dgm:pt>
    <dgm:pt modelId="{387C2A07-EFB8-4A5D-B689-EA92D09BA5E3}" type="pres">
      <dgm:prSet presAssocID="{3D69C6F5-59FA-423B-9AEE-EDCBD67CF5EE}" presName="horz1" presStyleCnt="0"/>
      <dgm:spPr/>
    </dgm:pt>
    <dgm:pt modelId="{5A3B316E-D44D-4C6A-ACE8-C3B6A25C3F73}" type="pres">
      <dgm:prSet presAssocID="{3D69C6F5-59FA-423B-9AEE-EDCBD67CF5EE}" presName="tx1" presStyleLbl="revTx" presStyleIdx="1" presStyleCnt="2" custScaleY="56352"/>
      <dgm:spPr/>
    </dgm:pt>
    <dgm:pt modelId="{D7C77BF9-BBAE-4D58-A85D-126EFEEDCDEC}" type="pres">
      <dgm:prSet presAssocID="{3D69C6F5-59FA-423B-9AEE-EDCBD67CF5EE}" presName="vert1" presStyleCnt="0"/>
      <dgm:spPr/>
    </dgm:pt>
  </dgm:ptLst>
  <dgm:cxnLst>
    <dgm:cxn modelId="{DAD49742-A577-4688-A6DA-E0F112E390BF}" srcId="{1EFAE23A-186E-4BDB-B97E-690AF4F422AE}" destId="{54919D02-D40E-45ED-A7DD-33EAA8C8BBAF}" srcOrd="0" destOrd="0" parTransId="{033B56B1-18C5-41CD-AFB2-D36C0D46F3B3}" sibTransId="{11A62B1D-4B08-4656-B674-F40DFF7F9143}"/>
    <dgm:cxn modelId="{12C99867-1C28-407D-88A6-955F40F88FC2}" type="presOf" srcId="{54919D02-D40E-45ED-A7DD-33EAA8C8BBAF}" destId="{94CEC7C9-1AF1-4DA3-A403-057295C9E50E}" srcOrd="0" destOrd="0" presId="urn:microsoft.com/office/officeart/2008/layout/LinedList"/>
    <dgm:cxn modelId="{451CF14B-3BB5-4B70-A917-6CB894A17454}" type="presOf" srcId="{3D69C6F5-59FA-423B-9AEE-EDCBD67CF5EE}" destId="{5A3B316E-D44D-4C6A-ACE8-C3B6A25C3F73}" srcOrd="0" destOrd="0" presId="urn:microsoft.com/office/officeart/2008/layout/LinedList"/>
    <dgm:cxn modelId="{CA4D5681-BFBF-48F0-89E9-C1A542A3C7EB}" srcId="{1EFAE23A-186E-4BDB-B97E-690AF4F422AE}" destId="{3D69C6F5-59FA-423B-9AEE-EDCBD67CF5EE}" srcOrd="1" destOrd="0" parTransId="{A7E9045E-6B35-43A4-AE68-2D8CDC972B2D}" sibTransId="{1FA82231-007A-4478-AEFE-B2329D9C302E}"/>
    <dgm:cxn modelId="{D4E4BEAD-200D-4326-A4E1-253C9731CC5C}" type="presOf" srcId="{1EFAE23A-186E-4BDB-B97E-690AF4F422AE}" destId="{9C9BAD07-8947-4204-97A4-BB974C6F46ED}" srcOrd="0" destOrd="0" presId="urn:microsoft.com/office/officeart/2008/layout/LinedList"/>
    <dgm:cxn modelId="{A0EEEF45-8CA2-4ED7-9140-7B8A53BD6629}" type="presParOf" srcId="{9C9BAD07-8947-4204-97A4-BB974C6F46ED}" destId="{2BC66F8D-7C1D-4892-A985-98B7F5033551}" srcOrd="0" destOrd="0" presId="urn:microsoft.com/office/officeart/2008/layout/LinedList"/>
    <dgm:cxn modelId="{57A9759E-AE1D-4C84-A283-C5E30A5CE3ED}" type="presParOf" srcId="{9C9BAD07-8947-4204-97A4-BB974C6F46ED}" destId="{26E97777-773E-4D5A-9F16-B9E7F2E69DFE}" srcOrd="1" destOrd="0" presId="urn:microsoft.com/office/officeart/2008/layout/LinedList"/>
    <dgm:cxn modelId="{FF75885A-E491-4971-B32D-C49164B652DD}" type="presParOf" srcId="{26E97777-773E-4D5A-9F16-B9E7F2E69DFE}" destId="{94CEC7C9-1AF1-4DA3-A403-057295C9E50E}" srcOrd="0" destOrd="0" presId="urn:microsoft.com/office/officeart/2008/layout/LinedList"/>
    <dgm:cxn modelId="{3D448613-F365-4542-8F24-82D138580815}" type="presParOf" srcId="{26E97777-773E-4D5A-9F16-B9E7F2E69DFE}" destId="{F571BE06-7FA0-4FF4-93C8-764EBFB695C8}" srcOrd="1" destOrd="0" presId="urn:microsoft.com/office/officeart/2008/layout/LinedList"/>
    <dgm:cxn modelId="{7CE89549-5367-460C-8030-A33EF1DF7AA6}" type="presParOf" srcId="{9C9BAD07-8947-4204-97A4-BB974C6F46ED}" destId="{DCB6B3B4-E169-41BA-B9C8-980EAD1A1227}" srcOrd="2" destOrd="0" presId="urn:microsoft.com/office/officeart/2008/layout/LinedList"/>
    <dgm:cxn modelId="{3FF978E6-32EF-434F-8179-9C5E169F56C1}" type="presParOf" srcId="{9C9BAD07-8947-4204-97A4-BB974C6F46ED}" destId="{387C2A07-EFB8-4A5D-B689-EA92D09BA5E3}" srcOrd="3" destOrd="0" presId="urn:microsoft.com/office/officeart/2008/layout/LinedList"/>
    <dgm:cxn modelId="{F2E6B313-369D-45B1-B86F-94D4B7AA0E8F}" type="presParOf" srcId="{387C2A07-EFB8-4A5D-B689-EA92D09BA5E3}" destId="{5A3B316E-D44D-4C6A-ACE8-C3B6A25C3F73}" srcOrd="0" destOrd="0" presId="urn:microsoft.com/office/officeart/2008/layout/LinedList"/>
    <dgm:cxn modelId="{7B11CBAD-FCE4-48E3-B74B-978A806D8EEB}" type="presParOf" srcId="{387C2A07-EFB8-4A5D-B689-EA92D09BA5E3}" destId="{D7C77BF9-BBAE-4D58-A85D-126EFEEDCDE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66F8D-7C1D-4892-A985-98B7F5033551}">
      <dsp:nvSpPr>
        <dsp:cNvPr id="0" name=""/>
        <dsp:cNvSpPr/>
      </dsp:nvSpPr>
      <dsp:spPr>
        <a:xfrm>
          <a:off x="0" y="1495"/>
          <a:ext cx="10179050" cy="0"/>
        </a:xfrm>
        <a:prstGeom prst="line">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CEC7C9-1AF1-4DA3-A403-057295C9E50E}">
      <dsp:nvSpPr>
        <dsp:cNvPr id="0" name=""/>
        <dsp:cNvSpPr/>
      </dsp:nvSpPr>
      <dsp:spPr>
        <a:xfrm>
          <a:off x="0" y="1495"/>
          <a:ext cx="10179050" cy="1895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tr-TR" sz="2500" kern="1200" noProof="0" dirty="0"/>
            <a:t>Göklerin Kralı </a:t>
          </a:r>
          <a:r>
            <a:rPr lang="tr-TR" sz="2500" kern="1200" noProof="0" dirty="0" err="1"/>
            <a:t>Hwan-in’in</a:t>
          </a:r>
          <a:r>
            <a:rPr lang="tr-TR" sz="2500" kern="1200" noProof="0" dirty="0"/>
            <a:t> oğlu </a:t>
          </a:r>
          <a:r>
            <a:rPr lang="tr-TR" sz="2500" kern="1200" noProof="0" dirty="0" err="1"/>
            <a:t>Hwan-ung</a:t>
          </a:r>
          <a:r>
            <a:rPr lang="tr-TR" sz="2500" kern="1200" noProof="0" dirty="0"/>
            <a:t> cennetten inip insanlarla yaşamak ister ve </a:t>
          </a:r>
          <a:r>
            <a:rPr lang="tr-TR" sz="2500" kern="1200" noProof="0" dirty="0" err="1"/>
            <a:t>Hwan</a:t>
          </a:r>
          <a:r>
            <a:rPr lang="tr-TR" sz="2500" kern="1200" noProof="0" dirty="0"/>
            <a:t>-in </a:t>
          </a:r>
          <a:r>
            <a:rPr lang="tr-TR" sz="2500" kern="1200" noProof="0" dirty="0" err="1"/>
            <a:t>Taebaek</a:t>
          </a:r>
          <a:r>
            <a:rPr lang="tr-TR" sz="2500" kern="1200" noProof="0" dirty="0"/>
            <a:t> Dağı’na inmesini uygun bulur. </a:t>
          </a:r>
          <a:r>
            <a:rPr lang="tr-TR" sz="2500" kern="1200" noProof="0" dirty="0" err="1"/>
            <a:t>Hwan-ung</a:t>
          </a:r>
          <a:r>
            <a:rPr lang="tr-TR" sz="2500" kern="1200" noProof="0" dirty="0"/>
            <a:t> burada 3 bin sadık </a:t>
          </a:r>
          <a:r>
            <a:rPr lang="tr-TR" sz="2500" kern="1200" noProof="0" dirty="0" err="1"/>
            <a:t>tebası</a:t>
          </a:r>
          <a:r>
            <a:rPr lang="tr-TR" sz="2500" kern="1200" noProof="0" dirty="0"/>
            <a:t> ile Sin-si (Tanrılar şehri) kurar ve yardımcıları rüzgar, yağmur ve bulut ile insanlara tarım, tıp gibi 360 sanat öğretmiş ve ahlak ilkeleri ile kanunları getirmiştir.</a:t>
          </a:r>
        </a:p>
      </dsp:txBody>
      <dsp:txXfrm>
        <a:off x="0" y="1495"/>
        <a:ext cx="10179050" cy="1895111"/>
      </dsp:txXfrm>
    </dsp:sp>
    <dsp:sp modelId="{35D6C193-45CD-4511-81EF-D9BC223AAB64}">
      <dsp:nvSpPr>
        <dsp:cNvPr id="0" name=""/>
        <dsp:cNvSpPr/>
      </dsp:nvSpPr>
      <dsp:spPr>
        <a:xfrm>
          <a:off x="0" y="1896606"/>
          <a:ext cx="10179050" cy="0"/>
        </a:xfrm>
        <a:prstGeom prst="line">
          <a:avLst/>
        </a:prstGeom>
        <a:solidFill>
          <a:schemeClr val="accent3">
            <a:hueOff val="0"/>
            <a:satOff val="0"/>
            <a:lumOff val="0"/>
            <a:alphaOff val="0"/>
          </a:schemeClr>
        </a:solidFill>
        <a:ln w="12700"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5E82C4-3859-4A27-A80B-A726CE507B67}">
      <dsp:nvSpPr>
        <dsp:cNvPr id="0" name=""/>
        <dsp:cNvSpPr/>
      </dsp:nvSpPr>
      <dsp:spPr>
        <a:xfrm>
          <a:off x="0" y="1896606"/>
          <a:ext cx="10179050" cy="1682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tr-TR" sz="2500" kern="1200" noProof="0" dirty="0"/>
            <a:t>Bu dönemde bir mağarada birlikte yaşayan dişi ayı ve kaplan insan olarak yeniden vücut bulmak için </a:t>
          </a:r>
          <a:r>
            <a:rPr lang="tr-TR" sz="2500" kern="1200" noProof="0" dirty="0" err="1"/>
            <a:t>Hwan-ung’a</a:t>
          </a:r>
          <a:r>
            <a:rPr lang="tr-TR" sz="2500" kern="1200" noProof="0" dirty="0"/>
            <a:t> dua ederler. Bunlara acıyan </a:t>
          </a:r>
          <a:r>
            <a:rPr lang="tr-TR" sz="2500" kern="1200" noProof="0" dirty="0" err="1"/>
            <a:t>Hwan-ung</a:t>
          </a:r>
          <a:r>
            <a:rPr lang="tr-TR" sz="2500" kern="1200" noProof="0" dirty="0"/>
            <a:t> bir demet pelin otu ile 20 adet sarımsak verir ve bu kutsal yiyecekleri yiyerek güneşi görmeden 100 gün geçirirlerse insan olacaklarını söyler.</a:t>
          </a:r>
        </a:p>
      </dsp:txBody>
      <dsp:txXfrm>
        <a:off x="0" y="1896606"/>
        <a:ext cx="10179050" cy="1682730"/>
      </dsp:txXfrm>
    </dsp:sp>
    <dsp:sp modelId="{9415E313-8026-473C-A4E8-3357960E9181}">
      <dsp:nvSpPr>
        <dsp:cNvPr id="0" name=""/>
        <dsp:cNvSpPr/>
      </dsp:nvSpPr>
      <dsp:spPr>
        <a:xfrm>
          <a:off x="0" y="3579336"/>
          <a:ext cx="10179050" cy="0"/>
        </a:xfrm>
        <a:prstGeom prst="line">
          <a:avLst/>
        </a:prstGeom>
        <a:solidFill>
          <a:schemeClr val="accent4">
            <a:hueOff val="0"/>
            <a:satOff val="0"/>
            <a:lumOff val="0"/>
            <a:alphaOff val="0"/>
          </a:schemeClr>
        </a:solidFill>
        <a:ln w="12700"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5B3263-F303-4429-98C8-3218AC4BFFAA}">
      <dsp:nvSpPr>
        <dsp:cNvPr id="0" name=""/>
        <dsp:cNvSpPr/>
      </dsp:nvSpPr>
      <dsp:spPr>
        <a:xfrm>
          <a:off x="0" y="3579336"/>
          <a:ext cx="10179050" cy="1459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tr-TR" sz="2500" kern="1200" noProof="0" dirty="0"/>
            <a:t>21 gün sonra </a:t>
          </a:r>
          <a:r>
            <a:rPr lang="tr-TR" sz="2500" kern="1200" noProof="0" dirty="0" err="1"/>
            <a:t>Hwan-ung’un</a:t>
          </a:r>
          <a:r>
            <a:rPr lang="tr-TR" sz="2500" kern="1200" noProof="0" dirty="0"/>
            <a:t> dediğini yapan ayı bir kadına dönüşür ve </a:t>
          </a:r>
          <a:r>
            <a:rPr lang="tr-TR" sz="2500" kern="1200" noProof="0" dirty="0" err="1"/>
            <a:t>Ungnyeo</a:t>
          </a:r>
          <a:r>
            <a:rPr lang="tr-TR" sz="2500" kern="1200" noProof="0" dirty="0"/>
            <a:t> adını alır. </a:t>
          </a:r>
          <a:r>
            <a:rPr lang="tr-TR" sz="2500" kern="1200" noProof="0" dirty="0" err="1"/>
            <a:t>Ungnyeo</a:t>
          </a:r>
          <a:r>
            <a:rPr lang="tr-TR" sz="2500" kern="1200" noProof="0" dirty="0"/>
            <a:t> eş bulamadığı için dua eder. Bu duayı duyan </a:t>
          </a:r>
          <a:r>
            <a:rPr lang="tr-TR" sz="2500" kern="1200" noProof="0" dirty="0" err="1"/>
            <a:t>Hwan-ung</a:t>
          </a:r>
          <a:r>
            <a:rPr lang="tr-TR" sz="2500" kern="1200" noProof="0" dirty="0"/>
            <a:t> onunla evlenir ve bu çiftin çocukları </a:t>
          </a:r>
          <a:r>
            <a:rPr lang="tr-TR" sz="2500" kern="1200" noProof="0" dirty="0" err="1"/>
            <a:t>Dangun</a:t>
          </a:r>
          <a:r>
            <a:rPr lang="tr-TR" sz="2500" kern="1200" noProof="0" dirty="0"/>
            <a:t> dünyaya gelir. </a:t>
          </a:r>
        </a:p>
      </dsp:txBody>
      <dsp:txXfrm>
        <a:off x="0" y="3579336"/>
        <a:ext cx="10179050" cy="1459965"/>
      </dsp:txXfrm>
    </dsp:sp>
    <dsp:sp modelId="{DCB6B3B4-E169-41BA-B9C8-980EAD1A1227}">
      <dsp:nvSpPr>
        <dsp:cNvPr id="0" name=""/>
        <dsp:cNvSpPr/>
      </dsp:nvSpPr>
      <dsp:spPr>
        <a:xfrm>
          <a:off x="0" y="5039302"/>
          <a:ext cx="10179050" cy="0"/>
        </a:xfrm>
        <a:prstGeom prst="line">
          <a:avLst/>
        </a:prstGeom>
        <a:solidFill>
          <a:schemeClr val="accent5">
            <a:hueOff val="0"/>
            <a:satOff val="0"/>
            <a:lumOff val="0"/>
            <a:alphaOff val="0"/>
          </a:schemeClr>
        </a:solidFill>
        <a:ln w="12700"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3B316E-D44D-4C6A-ACE8-C3B6A25C3F73}">
      <dsp:nvSpPr>
        <dsp:cNvPr id="0" name=""/>
        <dsp:cNvSpPr/>
      </dsp:nvSpPr>
      <dsp:spPr>
        <a:xfrm>
          <a:off x="0" y="5039302"/>
          <a:ext cx="10179050" cy="1817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tr-TR" sz="2500" kern="1200" noProof="0" dirty="0"/>
            <a:t>MÖ3.10.2333’de Pyongyang (</a:t>
          </a:r>
          <a:r>
            <a:rPr lang="tr-TR" sz="2500" kern="1200" noProof="0" dirty="0" err="1"/>
            <a:t>Seongyeong</a:t>
          </a:r>
          <a:r>
            <a:rPr lang="tr-TR" sz="2500" kern="1200" noProof="0" dirty="0"/>
            <a:t>)’a gelerek </a:t>
          </a:r>
          <a:r>
            <a:rPr lang="tr-TR" sz="2500" kern="1200" noProof="0" dirty="0" err="1"/>
            <a:t>Choseon</a:t>
          </a:r>
          <a:r>
            <a:rPr lang="tr-TR" sz="2500" kern="1200" noProof="0" dirty="0"/>
            <a:t> krallığını kurar. Daha sonra başkenti </a:t>
          </a:r>
          <a:r>
            <a:rPr lang="tr-TR" sz="2500" kern="1200" noProof="0" dirty="0" err="1"/>
            <a:t>Asadal’a</a:t>
          </a:r>
          <a:r>
            <a:rPr lang="tr-TR" sz="2500" kern="1200" noProof="0" dirty="0"/>
            <a:t> taşır ve 1908 yaşında dağ tanrısı olana dek 1500 yıl krallığı yönetir.</a:t>
          </a:r>
        </a:p>
        <a:p>
          <a:pPr marL="0" lvl="0" indent="0" algn="l" defTabSz="1111250">
            <a:lnSpc>
              <a:spcPct val="90000"/>
            </a:lnSpc>
            <a:spcBef>
              <a:spcPct val="0"/>
            </a:spcBef>
            <a:spcAft>
              <a:spcPct val="35000"/>
            </a:spcAft>
            <a:buNone/>
          </a:pPr>
          <a:endParaRPr lang="en-US" sz="2300" kern="1200" dirty="0"/>
        </a:p>
      </dsp:txBody>
      <dsp:txXfrm>
        <a:off x="0" y="5039302"/>
        <a:ext cx="10179050" cy="18172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66F8D-7C1D-4892-A985-98B7F5033551}">
      <dsp:nvSpPr>
        <dsp:cNvPr id="0" name=""/>
        <dsp:cNvSpPr/>
      </dsp:nvSpPr>
      <dsp:spPr>
        <a:xfrm>
          <a:off x="0" y="1883"/>
          <a:ext cx="10179050" cy="0"/>
        </a:xfrm>
        <a:prstGeom prst="line">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CEC7C9-1AF1-4DA3-A403-057295C9E50E}">
      <dsp:nvSpPr>
        <dsp:cNvPr id="0" name=""/>
        <dsp:cNvSpPr/>
      </dsp:nvSpPr>
      <dsp:spPr>
        <a:xfrm>
          <a:off x="0" y="1883"/>
          <a:ext cx="10179050" cy="2406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tr-TR" sz="2500" kern="1200" noProof="0" dirty="0"/>
            <a:t>Gök Tanrısı ya da semavi kral olarak bilinen </a:t>
          </a:r>
          <a:r>
            <a:rPr lang="tr-TR" sz="2500" kern="1200" noProof="0" dirty="0" err="1"/>
            <a:t>Hae</a:t>
          </a:r>
          <a:r>
            <a:rPr lang="tr-TR" sz="2500" kern="1200" noProof="0" dirty="0"/>
            <a:t> </a:t>
          </a:r>
          <a:r>
            <a:rPr lang="tr-TR" sz="2500" kern="1200" noProof="0" dirty="0" err="1"/>
            <a:t>Mo</a:t>
          </a:r>
          <a:r>
            <a:rPr lang="tr-TR" sz="2500" kern="1200" noProof="0" dirty="0"/>
            <a:t>-su </a:t>
          </a:r>
          <a:r>
            <a:rPr lang="tr-TR" sz="2500" kern="1200" noProof="0" dirty="0" err="1"/>
            <a:t>Ungsim</a:t>
          </a:r>
          <a:r>
            <a:rPr lang="tr-TR" sz="2500" kern="1200" noProof="0" dirty="0"/>
            <a:t> </a:t>
          </a:r>
          <a:r>
            <a:rPr lang="tr-TR" sz="2500" kern="1200" noProof="0" dirty="0" err="1"/>
            <a:t>Göleti</a:t>
          </a:r>
          <a:r>
            <a:rPr lang="tr-TR" sz="2500" kern="1200" noProof="0" dirty="0"/>
            <a:t> yakınlarında Nehir Tanrısı </a:t>
          </a:r>
          <a:r>
            <a:rPr lang="tr-TR" sz="2500" kern="1200" noProof="0" dirty="0" err="1"/>
            <a:t>Habaek’in</a:t>
          </a:r>
          <a:r>
            <a:rPr lang="tr-TR" sz="2500" kern="1200" noProof="0" dirty="0"/>
            <a:t> 3 kızı ile karşılaşır ve en büyük kızı olan </a:t>
          </a:r>
          <a:r>
            <a:rPr lang="tr-TR" sz="2500" kern="1200" noProof="0" dirty="0" err="1"/>
            <a:t>Yuhwa</a:t>
          </a:r>
          <a:r>
            <a:rPr lang="tr-TR" sz="2500" kern="1200" noProof="0" dirty="0"/>
            <a:t> ile evlenmek ister. Yaptıkları yarışma sonrası </a:t>
          </a:r>
          <a:r>
            <a:rPr lang="tr-TR" sz="2500" kern="1200" noProof="0" dirty="0" err="1"/>
            <a:t>Habaek</a:t>
          </a:r>
          <a:r>
            <a:rPr lang="tr-TR" sz="2500" kern="1200" noProof="0" dirty="0"/>
            <a:t> evlenmelerine izin verir ancak kızını terk etmesinden korkarak ikisini deri bir arabaya koyar. </a:t>
          </a:r>
          <a:r>
            <a:rPr lang="tr-TR" sz="2500" kern="1200" noProof="0" dirty="0" err="1"/>
            <a:t>Hae</a:t>
          </a:r>
          <a:r>
            <a:rPr lang="tr-TR" sz="2500" kern="1200" noProof="0" dirty="0"/>
            <a:t> </a:t>
          </a:r>
          <a:r>
            <a:rPr lang="tr-TR" sz="2500" kern="1200" noProof="0" dirty="0" err="1"/>
            <a:t>Mo</a:t>
          </a:r>
          <a:r>
            <a:rPr lang="tr-TR" sz="2500" kern="1200" noProof="0" dirty="0"/>
            <a:t>-su, </a:t>
          </a:r>
          <a:r>
            <a:rPr lang="tr-TR" sz="2500" kern="1200" noProof="0" dirty="0" err="1"/>
            <a:t>Yuhwa’nın</a:t>
          </a:r>
          <a:r>
            <a:rPr lang="tr-TR" sz="2500" kern="1200" noProof="0" dirty="0"/>
            <a:t> altın tokasını kullanarak göğe yükselir. Olanlara kızan </a:t>
          </a:r>
          <a:r>
            <a:rPr lang="tr-TR" sz="2500" kern="1200" noProof="0" dirty="0" err="1"/>
            <a:t>Habaek</a:t>
          </a:r>
          <a:r>
            <a:rPr lang="tr-TR" sz="2500" kern="1200" noProof="0" dirty="0"/>
            <a:t> kızını </a:t>
          </a:r>
          <a:r>
            <a:rPr lang="tr-TR" sz="2500" kern="1200" noProof="0" dirty="0" err="1"/>
            <a:t>Ubalsu’ya</a:t>
          </a:r>
          <a:r>
            <a:rPr lang="tr-TR" sz="2500" kern="1200" noProof="0" dirty="0"/>
            <a:t> sürgüne gönderir. </a:t>
          </a:r>
        </a:p>
      </dsp:txBody>
      <dsp:txXfrm>
        <a:off x="0" y="1883"/>
        <a:ext cx="10179050" cy="2406722"/>
      </dsp:txXfrm>
    </dsp:sp>
    <dsp:sp modelId="{35D6C193-45CD-4511-81EF-D9BC223AAB64}">
      <dsp:nvSpPr>
        <dsp:cNvPr id="0" name=""/>
        <dsp:cNvSpPr/>
      </dsp:nvSpPr>
      <dsp:spPr>
        <a:xfrm>
          <a:off x="0" y="2408606"/>
          <a:ext cx="10179050" cy="0"/>
        </a:xfrm>
        <a:prstGeom prst="line">
          <a:avLst/>
        </a:prstGeom>
        <a:solidFill>
          <a:schemeClr val="accent3">
            <a:hueOff val="0"/>
            <a:satOff val="0"/>
            <a:lumOff val="0"/>
            <a:alphaOff val="0"/>
          </a:schemeClr>
        </a:solidFill>
        <a:ln w="12700"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5E82C4-3859-4A27-A80B-A726CE507B67}">
      <dsp:nvSpPr>
        <dsp:cNvPr id="0" name=""/>
        <dsp:cNvSpPr/>
      </dsp:nvSpPr>
      <dsp:spPr>
        <a:xfrm>
          <a:off x="0" y="2408606"/>
          <a:ext cx="10179050" cy="2132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tr-TR" sz="2500" kern="1200" noProof="0" dirty="0"/>
            <a:t>Balık ağlarında bulunan </a:t>
          </a:r>
          <a:r>
            <a:rPr lang="tr-TR" sz="2500" kern="1200" noProof="0" dirty="0" err="1"/>
            <a:t>Yuhwa</a:t>
          </a:r>
          <a:r>
            <a:rPr lang="tr-TR" sz="2500" kern="1200" noProof="0" dirty="0"/>
            <a:t> Doğu </a:t>
          </a:r>
          <a:r>
            <a:rPr lang="tr-TR" sz="2500" kern="1200" noProof="0" dirty="0" err="1"/>
            <a:t>Buyeo</a:t>
          </a:r>
          <a:r>
            <a:rPr lang="tr-TR" sz="2500" kern="1200" noProof="0" dirty="0"/>
            <a:t> kralı </a:t>
          </a:r>
          <a:r>
            <a:rPr lang="tr-TR" sz="2500" kern="1200" noProof="0" dirty="0" err="1"/>
            <a:t>Geumwa’ya</a:t>
          </a:r>
          <a:r>
            <a:rPr lang="tr-TR" sz="2500" kern="1200" noProof="0" dirty="0"/>
            <a:t> götürülür. Göksel bir prensin karısı olduğunu anlayan kral onu sarayında tutar. Bir güneş ışını ile hamile kalan </a:t>
          </a:r>
          <a:r>
            <a:rPr lang="tr-TR" sz="2500" kern="1200" noProof="0" dirty="0" err="1"/>
            <a:t>Yuhwa</a:t>
          </a:r>
          <a:r>
            <a:rPr lang="tr-TR" sz="2500" kern="1200" noProof="0" dirty="0"/>
            <a:t> bir yumurta dünyaya getirir. Kral her ne kadar yumurtadan kurtulmak istese de kurtulamaz ve </a:t>
          </a:r>
          <a:r>
            <a:rPr lang="tr-TR" sz="2500" kern="1200" noProof="0" dirty="0" err="1"/>
            <a:t>Yuhwa’ya</a:t>
          </a:r>
          <a:r>
            <a:rPr lang="tr-TR" sz="2500" kern="1200" noProof="0" dirty="0"/>
            <a:t> geri verdiğinde bir çocuk yumurtadan çıkar.</a:t>
          </a:r>
        </a:p>
      </dsp:txBody>
      <dsp:txXfrm>
        <a:off x="0" y="2408606"/>
        <a:ext cx="10179050" cy="2132195"/>
      </dsp:txXfrm>
    </dsp:sp>
    <dsp:sp modelId="{9415E313-8026-473C-A4E8-3357960E9181}">
      <dsp:nvSpPr>
        <dsp:cNvPr id="0" name=""/>
        <dsp:cNvSpPr/>
      </dsp:nvSpPr>
      <dsp:spPr>
        <a:xfrm>
          <a:off x="0" y="4540801"/>
          <a:ext cx="10179050" cy="0"/>
        </a:xfrm>
        <a:prstGeom prst="line">
          <a:avLst/>
        </a:prstGeom>
        <a:solidFill>
          <a:schemeClr val="accent4">
            <a:hueOff val="0"/>
            <a:satOff val="0"/>
            <a:lumOff val="0"/>
            <a:alphaOff val="0"/>
          </a:schemeClr>
        </a:solidFill>
        <a:ln w="12700"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5B3263-F303-4429-98C8-3218AC4BFFAA}">
      <dsp:nvSpPr>
        <dsp:cNvPr id="0" name=""/>
        <dsp:cNvSpPr/>
      </dsp:nvSpPr>
      <dsp:spPr>
        <a:xfrm>
          <a:off x="0" y="4540801"/>
          <a:ext cx="10179050" cy="2315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tr-TR" sz="2500" kern="1200" noProof="0" dirty="0"/>
            <a:t>Doğumundan beri çok iyi ok kullanmasından dolayı </a:t>
          </a:r>
          <a:r>
            <a:rPr lang="tr-TR" sz="2500" kern="1200" noProof="0" dirty="0" err="1"/>
            <a:t>Jumong</a:t>
          </a:r>
          <a:r>
            <a:rPr lang="tr-TR" sz="2500" kern="1200" noProof="0" dirty="0"/>
            <a:t> ismi verilir. Kralın 7 oğlu ile birlikte büyür ancak yetenekleri nedeni ile kıskançlıkla karşılaşır ve oradan uzaklaşmak zorunda kalır. </a:t>
          </a:r>
          <a:r>
            <a:rPr lang="tr-TR" sz="2500" kern="1200" noProof="0" dirty="0" err="1"/>
            <a:t>Eomchesu</a:t>
          </a:r>
          <a:r>
            <a:rPr lang="tr-TR" sz="2500" kern="1200" noProof="0" dirty="0"/>
            <a:t> nehrinde sıkışır ve atalarına dua etmesiyle nehirde su kaplumbağası ve balıklardan bir körü oluşur. </a:t>
          </a:r>
          <a:r>
            <a:rPr lang="tr-TR" sz="2500" kern="1200" noProof="0" dirty="0" err="1"/>
            <a:t>Jolbon’a</a:t>
          </a:r>
          <a:r>
            <a:rPr lang="tr-TR" sz="2500" kern="1200" noProof="0" dirty="0"/>
            <a:t> yerleşerek </a:t>
          </a:r>
          <a:r>
            <a:rPr lang="tr-TR" sz="2500" kern="1200" noProof="0" dirty="0" err="1"/>
            <a:t>Goguryeo</a:t>
          </a:r>
          <a:r>
            <a:rPr lang="tr-TR" sz="2500" kern="1200" noProof="0" dirty="0"/>
            <a:t> krallığını kurar. Krallığının 19. yılında göğe yükselir ve geri dönmez.</a:t>
          </a:r>
        </a:p>
      </dsp:txBody>
      <dsp:txXfrm>
        <a:off x="0" y="4540801"/>
        <a:ext cx="10179050" cy="23153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66F8D-7C1D-4892-A985-98B7F5033551}">
      <dsp:nvSpPr>
        <dsp:cNvPr id="0" name=""/>
        <dsp:cNvSpPr/>
      </dsp:nvSpPr>
      <dsp:spPr>
        <a:xfrm>
          <a:off x="0" y="3353"/>
          <a:ext cx="10179050" cy="0"/>
        </a:xfrm>
        <a:prstGeom prst="line">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CEC7C9-1AF1-4DA3-A403-057295C9E50E}">
      <dsp:nvSpPr>
        <dsp:cNvPr id="0" name=""/>
        <dsp:cNvSpPr/>
      </dsp:nvSpPr>
      <dsp:spPr>
        <a:xfrm>
          <a:off x="0" y="3353"/>
          <a:ext cx="10179050" cy="1989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tr-TR" sz="2500" kern="1200" dirty="0"/>
            <a:t>Eski zamanlarda </a:t>
          </a:r>
          <a:r>
            <a:rPr lang="tr-TR" sz="2500" kern="1200" dirty="0" err="1"/>
            <a:t>Chinhan’da</a:t>
          </a:r>
          <a:r>
            <a:rPr lang="tr-TR" sz="2500" kern="1200" dirty="0"/>
            <a:t> birbirinden ayrı </a:t>
          </a:r>
          <a:r>
            <a:rPr lang="tr-TR" sz="2500" kern="1200" dirty="0" err="1"/>
            <a:t>Yi</a:t>
          </a:r>
          <a:r>
            <a:rPr lang="tr-TR" sz="2500" kern="1200" dirty="0"/>
            <a:t>, </a:t>
          </a:r>
          <a:r>
            <a:rPr lang="tr-TR" sz="2500" kern="1200" dirty="0" err="1"/>
            <a:t>Cheong</a:t>
          </a:r>
          <a:r>
            <a:rPr lang="tr-TR" sz="2500" kern="1200" dirty="0"/>
            <a:t>, Son, </a:t>
          </a:r>
          <a:r>
            <a:rPr lang="tr-TR" sz="2500" kern="1200" dirty="0" err="1"/>
            <a:t>Choi</a:t>
          </a:r>
          <a:r>
            <a:rPr lang="tr-TR" sz="2500" kern="1200" dirty="0"/>
            <a:t>, </a:t>
          </a:r>
          <a:r>
            <a:rPr lang="tr-TR" sz="2500" kern="1200" dirty="0" err="1"/>
            <a:t>Pae</a:t>
          </a:r>
          <a:r>
            <a:rPr lang="tr-TR" sz="2500" kern="1200" dirty="0"/>
            <a:t> ve </a:t>
          </a:r>
          <a:r>
            <a:rPr lang="tr-TR" sz="2500" kern="1200" dirty="0" err="1"/>
            <a:t>Seol</a:t>
          </a:r>
          <a:r>
            <a:rPr lang="tr-TR" sz="2500" kern="1200" dirty="0"/>
            <a:t> boyları yaşıyormuş. Bunlar bir gün bir araya gelerek etraflarındaki güçlü düşmanlara karşı savunmasız olduklarını düşünerek güçlü bir kral altında birleşmeyi istemişler. Dua etmek için bu altı boyun başı aileleri ile yüksek bir dağa çıkmışlar.</a:t>
          </a:r>
          <a:endParaRPr lang="en-US" sz="2500" kern="1200" dirty="0"/>
        </a:p>
      </dsp:txBody>
      <dsp:txXfrm>
        <a:off x="0" y="3353"/>
        <a:ext cx="10179050" cy="1989087"/>
      </dsp:txXfrm>
    </dsp:sp>
    <dsp:sp modelId="{35D6C193-45CD-4511-81EF-D9BC223AAB64}">
      <dsp:nvSpPr>
        <dsp:cNvPr id="0" name=""/>
        <dsp:cNvSpPr/>
      </dsp:nvSpPr>
      <dsp:spPr>
        <a:xfrm>
          <a:off x="0" y="1992440"/>
          <a:ext cx="10179050" cy="0"/>
        </a:xfrm>
        <a:prstGeom prst="line">
          <a:avLst/>
        </a:prstGeom>
        <a:solidFill>
          <a:schemeClr val="accent3">
            <a:hueOff val="0"/>
            <a:satOff val="0"/>
            <a:lumOff val="0"/>
            <a:alphaOff val="0"/>
          </a:schemeClr>
        </a:solidFill>
        <a:ln w="12700"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5E82C4-3859-4A27-A80B-A726CE507B67}">
      <dsp:nvSpPr>
        <dsp:cNvPr id="0" name=""/>
        <dsp:cNvSpPr/>
      </dsp:nvSpPr>
      <dsp:spPr>
        <a:xfrm>
          <a:off x="0" y="1992440"/>
          <a:ext cx="10179050" cy="1989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tr-TR" sz="2500" kern="1200" dirty="0"/>
            <a:t>Dualarının hemen ardına </a:t>
          </a:r>
          <a:r>
            <a:rPr lang="tr-TR" sz="2500" kern="1200" dirty="0" err="1"/>
            <a:t>Yang</a:t>
          </a:r>
          <a:r>
            <a:rPr lang="tr-TR" sz="2500" kern="1200" dirty="0"/>
            <a:t> dağı tarafındaki </a:t>
          </a:r>
          <a:r>
            <a:rPr lang="tr-TR" sz="2500" kern="1200" dirty="0" err="1"/>
            <a:t>Najeong</a:t>
          </a:r>
          <a:r>
            <a:rPr lang="tr-TR" sz="2500" kern="1200" dirty="0"/>
            <a:t> adlı kuyunun hemen yanına bir gökkuşağı düşer. Burada bir at bir şeye karşı eğilir. Merakla oraya ulaştıklarında at kişneyerek gökkuşağına çıkıp uzaklaşır ve geriye kuyunun yanında kırmızı bir yumurta kalır. Yumurtayı kırdıklarında içinden yüzü güneş gibi parlayan bir bebek bulurlar. Ve «aydınlık dünya» olarak adlandırılır.</a:t>
          </a:r>
          <a:endParaRPr lang="en-US" sz="2500" kern="1200" dirty="0"/>
        </a:p>
      </dsp:txBody>
      <dsp:txXfrm>
        <a:off x="0" y="1992440"/>
        <a:ext cx="10179050" cy="1989087"/>
      </dsp:txXfrm>
    </dsp:sp>
    <dsp:sp modelId="{9415E313-8026-473C-A4E8-3357960E9181}">
      <dsp:nvSpPr>
        <dsp:cNvPr id="0" name=""/>
        <dsp:cNvSpPr/>
      </dsp:nvSpPr>
      <dsp:spPr>
        <a:xfrm>
          <a:off x="0" y="3981528"/>
          <a:ext cx="10179050" cy="0"/>
        </a:xfrm>
        <a:prstGeom prst="line">
          <a:avLst/>
        </a:prstGeom>
        <a:solidFill>
          <a:schemeClr val="accent4">
            <a:hueOff val="0"/>
            <a:satOff val="0"/>
            <a:lumOff val="0"/>
            <a:alphaOff val="0"/>
          </a:schemeClr>
        </a:solidFill>
        <a:ln w="12700"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5B3263-F303-4429-98C8-3218AC4BFFAA}">
      <dsp:nvSpPr>
        <dsp:cNvPr id="0" name=""/>
        <dsp:cNvSpPr/>
      </dsp:nvSpPr>
      <dsp:spPr>
        <a:xfrm>
          <a:off x="0" y="3981528"/>
          <a:ext cx="10179050" cy="1989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tr-TR" sz="2500" kern="1200"/>
            <a:t>Aynı gün Aryeongjong adlı kuyu yakınında da bir ejderha sol göğsünden bir kız bebeği yaratır. Erkek olana Kral Hyeokgeose, kız olana da Prenses Aryeong adı verilir. Bu iki bebek birlikte büyütülürler ve 13 yaşında Hyeokgeose kral olur ve 62 yıl boyunca sonradan Silla olarak adlandırılacak Seorabol adlı krallığı yönetir.</a:t>
          </a:r>
          <a:endParaRPr lang="en-US" sz="2500" kern="1200"/>
        </a:p>
      </dsp:txBody>
      <dsp:txXfrm>
        <a:off x="0" y="3981528"/>
        <a:ext cx="10179050" cy="1989087"/>
      </dsp:txXfrm>
    </dsp:sp>
    <dsp:sp modelId="{DCB6B3B4-E169-41BA-B9C8-980EAD1A1227}">
      <dsp:nvSpPr>
        <dsp:cNvPr id="0" name=""/>
        <dsp:cNvSpPr/>
      </dsp:nvSpPr>
      <dsp:spPr>
        <a:xfrm>
          <a:off x="0" y="5970615"/>
          <a:ext cx="10179050" cy="0"/>
        </a:xfrm>
        <a:prstGeom prst="line">
          <a:avLst/>
        </a:prstGeom>
        <a:solidFill>
          <a:schemeClr val="accent5">
            <a:hueOff val="0"/>
            <a:satOff val="0"/>
            <a:lumOff val="0"/>
            <a:alphaOff val="0"/>
          </a:schemeClr>
        </a:solidFill>
        <a:ln w="12700"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3B316E-D44D-4C6A-ACE8-C3B6A25C3F73}">
      <dsp:nvSpPr>
        <dsp:cNvPr id="0" name=""/>
        <dsp:cNvSpPr/>
      </dsp:nvSpPr>
      <dsp:spPr>
        <a:xfrm>
          <a:off x="0" y="5970615"/>
          <a:ext cx="10179050" cy="884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tr-TR" sz="2500" kern="1200" dirty="0"/>
            <a:t>Kabak şeklindeki yumurtadan doğduğu için </a:t>
          </a:r>
          <a:r>
            <a:rPr lang="en-US" sz="2500" kern="1200" dirty="0"/>
            <a:t>Hyeokgeose</a:t>
          </a:r>
          <a:r>
            <a:rPr lang="tr-TR" sz="2500" kern="1200" dirty="0"/>
            <a:t>’ye Bak soyadı verilmiştir. Bu da ayrıca Bak/Park soyadının mitidir.</a:t>
          </a:r>
          <a:endParaRPr lang="en-US" sz="2500" kern="1200" dirty="0"/>
        </a:p>
      </dsp:txBody>
      <dsp:txXfrm>
        <a:off x="0" y="5970615"/>
        <a:ext cx="10179050" cy="8840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66F8D-7C1D-4892-A985-98B7F5033551}">
      <dsp:nvSpPr>
        <dsp:cNvPr id="0" name=""/>
        <dsp:cNvSpPr/>
      </dsp:nvSpPr>
      <dsp:spPr>
        <a:xfrm>
          <a:off x="0" y="1389"/>
          <a:ext cx="10179050" cy="0"/>
        </a:xfrm>
        <a:prstGeom prst="line">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CEC7C9-1AF1-4DA3-A403-057295C9E50E}">
      <dsp:nvSpPr>
        <dsp:cNvPr id="0" name=""/>
        <dsp:cNvSpPr/>
      </dsp:nvSpPr>
      <dsp:spPr>
        <a:xfrm>
          <a:off x="0" y="1389"/>
          <a:ext cx="10169109" cy="4951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tr-TR" sz="2500" b="0" i="0" kern="1200" dirty="0" err="1"/>
            <a:t>Adogan</a:t>
          </a:r>
          <a:r>
            <a:rPr lang="tr-TR" sz="2500" b="0" i="0" kern="1200" dirty="0"/>
            <a:t>, </a:t>
          </a:r>
          <a:r>
            <a:rPr lang="tr-TR" sz="2500" b="0" i="0" kern="1200" dirty="0" err="1"/>
            <a:t>Yeodogan</a:t>
          </a:r>
          <a:r>
            <a:rPr lang="tr-TR" sz="2500" b="0" i="0" kern="1200" dirty="0"/>
            <a:t>, </a:t>
          </a:r>
          <a:r>
            <a:rPr lang="tr-TR" sz="2500" b="0" i="0" kern="1200" dirty="0" err="1"/>
            <a:t>Pidogan</a:t>
          </a:r>
          <a:r>
            <a:rPr lang="tr-TR" sz="2500" b="0" i="0" kern="1200" dirty="0"/>
            <a:t>, </a:t>
          </a:r>
          <a:r>
            <a:rPr lang="tr-TR" sz="2500" b="0" i="0" kern="1200" dirty="0" err="1"/>
            <a:t>Odogan</a:t>
          </a:r>
          <a:r>
            <a:rPr lang="tr-TR" sz="2500" b="0" i="0" kern="1200" dirty="0"/>
            <a:t>, </a:t>
          </a:r>
          <a:r>
            <a:rPr lang="tr-TR" sz="2500" b="0" i="0" kern="1200" dirty="0" err="1"/>
            <a:t>Ryusugan</a:t>
          </a:r>
          <a:r>
            <a:rPr lang="tr-TR" sz="2500" b="0" i="0" kern="1200" dirty="0"/>
            <a:t>, </a:t>
          </a:r>
          <a:r>
            <a:rPr lang="tr-TR" sz="2500" b="0" i="0" kern="1200" dirty="0" err="1"/>
            <a:t>Ryucheongan</a:t>
          </a:r>
          <a:r>
            <a:rPr lang="tr-TR" sz="2500" b="0" i="0" kern="1200" dirty="0"/>
            <a:t>, </a:t>
          </a:r>
          <a:r>
            <a:rPr lang="tr-TR" sz="2500" b="0" i="0" kern="1200" dirty="0" err="1"/>
            <a:t>Sincheongan</a:t>
          </a:r>
          <a:r>
            <a:rPr lang="tr-TR" sz="2500" b="0" i="0" kern="1200" dirty="0"/>
            <a:t>, </a:t>
          </a:r>
          <a:r>
            <a:rPr lang="tr-TR" sz="2500" b="0" i="0" kern="1200" dirty="0" err="1"/>
            <a:t>Ocheongan</a:t>
          </a:r>
          <a:r>
            <a:rPr lang="tr-TR" sz="2500" b="0" i="0" kern="1200" dirty="0"/>
            <a:t>, </a:t>
          </a:r>
          <a:r>
            <a:rPr lang="en-US" sz="2500" b="0" i="0" kern="1200" dirty="0" err="1"/>
            <a:t>ve</a:t>
          </a:r>
          <a:r>
            <a:rPr lang="en-US" sz="2500" b="0" i="0" kern="1200" dirty="0"/>
            <a:t> </a:t>
          </a:r>
          <a:r>
            <a:rPr lang="tr-TR" sz="2500" b="0" i="0" kern="1200" dirty="0" err="1"/>
            <a:t>Singwigan</a:t>
          </a:r>
          <a:r>
            <a:rPr lang="en-US" sz="2500" b="0" i="0" kern="1200" dirty="0"/>
            <a:t> </a:t>
          </a:r>
          <a:r>
            <a:rPr lang="en-US" sz="2500" b="0" i="0" kern="1200" dirty="0" err="1"/>
            <a:t>boylar</a:t>
          </a:r>
          <a:r>
            <a:rPr lang="tr-TR" sz="2500" b="0" i="0" kern="1200" dirty="0" err="1"/>
            <a:t>ının</a:t>
          </a:r>
          <a:r>
            <a:rPr lang="tr-TR" sz="2500" b="0" i="0" kern="1200" dirty="0"/>
            <a:t> bulunduğu bölgede Su Vadisi Ritüel Günü’nde Kuzey </a:t>
          </a:r>
          <a:r>
            <a:rPr lang="tr-TR" sz="2500" b="0" i="0" kern="1200" dirty="0" err="1"/>
            <a:t>Guji</a:t>
          </a:r>
          <a:r>
            <a:rPr lang="tr-TR" sz="2500" b="0" i="0" kern="1200" dirty="0"/>
            <a:t> zirvesinden bir ses gelir ve halk buraya toplanır. Ses onlara Gök Tanrıları tarafından yeni bir devlet kurmak için gönderildiğini söyler ve ellerinde bir avuç toprakla «kaplumbağa </a:t>
          </a:r>
          <a:r>
            <a:rPr lang="tr-TR" sz="2500" b="0" i="0" kern="1200" dirty="0" err="1"/>
            <a:t>kaplumbağa</a:t>
          </a:r>
          <a:r>
            <a:rPr lang="tr-TR" sz="2500" b="0" i="0" kern="1200" dirty="0"/>
            <a:t> çıkar kafanı dışarı. Eğer çıkarmazsan seni kızartıp yeriz» sözleri ile dans etmelerini ister. </a:t>
          </a:r>
          <a:r>
            <a:rPr lang="tr-TR" sz="2500" kern="1200" noProof="0" dirty="0"/>
            <a:t>Denilenleri yapan 9 boy şefi gökten mor bir ip indiğini ve ipin sonunda mor bir kumaşa sarılı altın bir sandık görür. Sandık içerisinde de güneş gibi parlak 6 yumurta vardır. Sandığı alıp </a:t>
          </a:r>
          <a:r>
            <a:rPr lang="tr-TR" sz="2500" kern="1200" noProof="0" dirty="0" err="1"/>
            <a:t>Adogan’ın</a:t>
          </a:r>
          <a:r>
            <a:rPr lang="tr-TR" sz="2500" kern="1200" noProof="0" dirty="0"/>
            <a:t> evine götürürler ve ertesi gün yumurtaların çatlayarak içlerinden 6 çocuğun çıktığını görürler. Günden güne hızla büyüyüp ejderhaya benzeyen yüzleri insana dönüşür ve ilk insana dönüşene </a:t>
          </a:r>
          <a:r>
            <a:rPr lang="tr-TR" sz="2500" kern="1200" noProof="0" dirty="0" err="1"/>
            <a:t>Suro</a:t>
          </a:r>
          <a:r>
            <a:rPr lang="tr-TR" sz="2500" kern="1200" noProof="0" dirty="0"/>
            <a:t> adı verilir. </a:t>
          </a:r>
          <a:r>
            <a:rPr lang="tr-TR" sz="2500" kern="1200" dirty="0" err="1"/>
            <a:t>Suro</a:t>
          </a:r>
          <a:r>
            <a:rPr lang="tr-TR" sz="2500" kern="1200" dirty="0"/>
            <a:t> daha sonra Büyük </a:t>
          </a:r>
          <a:r>
            <a:rPr lang="tr-TR" sz="2500" kern="1200" dirty="0" err="1"/>
            <a:t>Garak</a:t>
          </a:r>
          <a:r>
            <a:rPr lang="tr-TR" sz="2500" kern="1200" dirty="0"/>
            <a:t> ya da </a:t>
          </a:r>
          <a:r>
            <a:rPr lang="tr-TR" sz="2500" kern="1200" dirty="0" err="1"/>
            <a:t>Gaya</a:t>
          </a:r>
          <a:r>
            <a:rPr lang="tr-TR" sz="2500" kern="1200" dirty="0"/>
            <a:t> olarak bilinen krallığı diğerleri de </a:t>
          </a:r>
          <a:r>
            <a:rPr lang="tr-TR" sz="2500" kern="1200" dirty="0" err="1"/>
            <a:t>Gaya’yı</a:t>
          </a:r>
          <a:r>
            <a:rPr lang="tr-TR" sz="2500" kern="1200" dirty="0"/>
            <a:t> oluşturan diğer federasyonların kralları olur. </a:t>
          </a:r>
          <a:endParaRPr lang="tr-TR" sz="2500" kern="1200" noProof="0" dirty="0"/>
        </a:p>
      </dsp:txBody>
      <dsp:txXfrm>
        <a:off x="0" y="1389"/>
        <a:ext cx="10169109" cy="4951216"/>
      </dsp:txXfrm>
    </dsp:sp>
    <dsp:sp modelId="{DCB6B3B4-E169-41BA-B9C8-980EAD1A1227}">
      <dsp:nvSpPr>
        <dsp:cNvPr id="0" name=""/>
        <dsp:cNvSpPr/>
      </dsp:nvSpPr>
      <dsp:spPr>
        <a:xfrm>
          <a:off x="0" y="4952605"/>
          <a:ext cx="10179050" cy="0"/>
        </a:xfrm>
        <a:prstGeom prst="line">
          <a:avLst/>
        </a:prstGeom>
        <a:solidFill>
          <a:schemeClr val="accent3">
            <a:hueOff val="0"/>
            <a:satOff val="0"/>
            <a:lumOff val="0"/>
            <a:alphaOff val="0"/>
          </a:schemeClr>
        </a:solidFill>
        <a:ln w="12700"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3B316E-D44D-4C6A-ACE8-C3B6A25C3F73}">
      <dsp:nvSpPr>
        <dsp:cNvPr id="0" name=""/>
        <dsp:cNvSpPr/>
      </dsp:nvSpPr>
      <dsp:spPr>
        <a:xfrm>
          <a:off x="0" y="4952605"/>
          <a:ext cx="10179050" cy="1904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kern="1200" dirty="0"/>
            <a:t>Ailesinin Kore’de bir prensle evlenmesi yönünde rüyaları ile 2 aylık gemi yolculuğu ile </a:t>
          </a:r>
          <a:r>
            <a:rPr lang="tr-TR" sz="2300" kern="1200" dirty="0" err="1"/>
            <a:t>Ayuta</a:t>
          </a:r>
          <a:r>
            <a:rPr lang="tr-TR" sz="2300" kern="1200" dirty="0"/>
            <a:t> Krallığından gelen </a:t>
          </a:r>
          <a:r>
            <a:rPr lang="tr-TR" sz="2300" kern="1200" dirty="0" err="1"/>
            <a:t>Heo</a:t>
          </a:r>
          <a:r>
            <a:rPr lang="tr-TR" sz="2300" kern="1200" dirty="0"/>
            <a:t> </a:t>
          </a:r>
          <a:r>
            <a:rPr lang="tr-TR" sz="2300" kern="1200" dirty="0" err="1"/>
            <a:t>Hwangok</a:t>
          </a:r>
          <a:r>
            <a:rPr lang="tr-TR" sz="2300" kern="1200" dirty="0"/>
            <a:t>, Kral </a:t>
          </a:r>
          <a:r>
            <a:rPr lang="tr-TR" sz="2300" kern="1200" dirty="0" err="1"/>
            <a:t>Suro</a:t>
          </a:r>
          <a:r>
            <a:rPr lang="tr-TR" sz="2300" kern="1200" dirty="0"/>
            <a:t> ile evlenir. Evliliklerinden doğan 12 çocuktan 8 erkek Kim soyadını devam ettirirken ikisi </a:t>
          </a:r>
          <a:r>
            <a:rPr lang="tr-TR" sz="2300" kern="1200" dirty="0" err="1"/>
            <a:t>Heo</a:t>
          </a:r>
          <a:r>
            <a:rPr lang="tr-TR" sz="2300" kern="1200" dirty="0"/>
            <a:t> soyadını korur ve geri kalan 2 kız </a:t>
          </a:r>
          <a:r>
            <a:rPr lang="tr-TR" sz="2300" kern="1200" dirty="0" err="1"/>
            <a:t>Silla</a:t>
          </a:r>
          <a:r>
            <a:rPr lang="tr-TR" sz="2300" kern="1200" dirty="0"/>
            <a:t> kralı </a:t>
          </a:r>
          <a:r>
            <a:rPr lang="tr-TR" sz="2300" kern="1200" dirty="0" err="1"/>
            <a:t>Talhae</a:t>
          </a:r>
          <a:r>
            <a:rPr lang="tr-TR" sz="2300" kern="1200" dirty="0"/>
            <a:t> ve asil bir </a:t>
          </a:r>
          <a:r>
            <a:rPr lang="tr-TR" sz="2300" kern="1200" dirty="0" err="1"/>
            <a:t>Silla’lı</a:t>
          </a:r>
          <a:r>
            <a:rPr lang="tr-TR" sz="2300" kern="1200" dirty="0"/>
            <a:t> ile evlenir.</a:t>
          </a:r>
          <a:endParaRPr lang="en-US" sz="2300" kern="1200" dirty="0"/>
        </a:p>
      </dsp:txBody>
      <dsp:txXfrm>
        <a:off x="0" y="4952605"/>
        <a:ext cx="10179050" cy="190400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C781AA8E-E9E7-4CEB-A19B-885C27559D2A}" type="datetimeFigureOut">
              <a:rPr lang="en-US" smtClean="0"/>
              <a:t>2/17/2020</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3DCB9568-277C-4EEB-AD94-4B07A93D95E5}"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5388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781AA8E-E9E7-4CEB-A19B-885C27559D2A}"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B9568-277C-4EEB-AD94-4B07A93D95E5}" type="slidenum">
              <a:rPr lang="en-US" smtClean="0"/>
              <a:t>‹#›</a:t>
            </a:fld>
            <a:endParaRPr lang="en-US"/>
          </a:p>
        </p:txBody>
      </p:sp>
    </p:spTree>
    <p:extLst>
      <p:ext uri="{BB962C8B-B14F-4D97-AF65-F5344CB8AC3E}">
        <p14:creationId xmlns:p14="http://schemas.microsoft.com/office/powerpoint/2010/main" val="1661018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781AA8E-E9E7-4CEB-A19B-885C27559D2A}"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B9568-277C-4EEB-AD94-4B07A93D95E5}" type="slidenum">
              <a:rPr lang="en-US" smtClean="0"/>
              <a:t>‹#›</a:t>
            </a:fld>
            <a:endParaRPr lang="en-US"/>
          </a:p>
        </p:txBody>
      </p:sp>
    </p:spTree>
    <p:extLst>
      <p:ext uri="{BB962C8B-B14F-4D97-AF65-F5344CB8AC3E}">
        <p14:creationId xmlns:p14="http://schemas.microsoft.com/office/powerpoint/2010/main" val="688265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781AA8E-E9E7-4CEB-A19B-885C27559D2A}"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B9568-277C-4EEB-AD94-4B07A93D95E5}" type="slidenum">
              <a:rPr lang="en-US" smtClean="0"/>
              <a:t>‹#›</a:t>
            </a:fld>
            <a:endParaRPr lang="en-US"/>
          </a:p>
        </p:txBody>
      </p:sp>
    </p:spTree>
    <p:extLst>
      <p:ext uri="{BB962C8B-B14F-4D97-AF65-F5344CB8AC3E}">
        <p14:creationId xmlns:p14="http://schemas.microsoft.com/office/powerpoint/2010/main" val="3906252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C781AA8E-E9E7-4CEB-A19B-885C27559D2A}" type="datetimeFigureOut">
              <a:rPr lang="en-US" smtClean="0"/>
              <a:t>2/17/2020</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3DCB9568-277C-4EEB-AD94-4B07A93D95E5}"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9743899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781AA8E-E9E7-4CEB-A19B-885C27559D2A}"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B9568-277C-4EEB-AD94-4B07A93D95E5}" type="slidenum">
              <a:rPr lang="en-US" smtClean="0"/>
              <a:t>‹#›</a:t>
            </a:fld>
            <a:endParaRPr lang="en-US"/>
          </a:p>
        </p:txBody>
      </p:sp>
    </p:spTree>
    <p:extLst>
      <p:ext uri="{BB962C8B-B14F-4D97-AF65-F5344CB8AC3E}">
        <p14:creationId xmlns:p14="http://schemas.microsoft.com/office/powerpoint/2010/main" val="26481117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57300" y="2909102"/>
            <a:ext cx="4800600" cy="299639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633864" y="2909102"/>
            <a:ext cx="4800600" cy="299639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781AA8E-E9E7-4CEB-A19B-885C27559D2A}" type="datetimeFigureOut">
              <a:rPr lang="en-US" smtClean="0"/>
              <a:t>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CB9568-277C-4EEB-AD94-4B07A93D95E5}" type="slidenum">
              <a:rPr lang="en-US" smtClean="0"/>
              <a:t>‹#›</a:t>
            </a:fld>
            <a:endParaRPr lang="en-US"/>
          </a:p>
        </p:txBody>
      </p:sp>
    </p:spTree>
    <p:extLst>
      <p:ext uri="{BB962C8B-B14F-4D97-AF65-F5344CB8AC3E}">
        <p14:creationId xmlns:p14="http://schemas.microsoft.com/office/powerpoint/2010/main" val="29499047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C781AA8E-E9E7-4CEB-A19B-885C27559D2A}" type="datetimeFigureOut">
              <a:rPr lang="en-US" smtClean="0"/>
              <a:t>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CB9568-277C-4EEB-AD94-4B07A93D95E5}" type="slidenum">
              <a:rPr lang="en-US" smtClean="0"/>
              <a:t>‹#›</a:t>
            </a:fld>
            <a:endParaRPr lang="en-US"/>
          </a:p>
        </p:txBody>
      </p:sp>
    </p:spTree>
    <p:extLst>
      <p:ext uri="{BB962C8B-B14F-4D97-AF65-F5344CB8AC3E}">
        <p14:creationId xmlns:p14="http://schemas.microsoft.com/office/powerpoint/2010/main" val="153679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1AA8E-E9E7-4CEB-A19B-885C27559D2A}" type="datetimeFigureOut">
              <a:rPr lang="en-US" smtClean="0"/>
              <a:t>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CB9568-277C-4EEB-AD94-4B07A93D95E5}" type="slidenum">
              <a:rPr lang="en-US" smtClean="0"/>
              <a:t>‹#›</a:t>
            </a:fld>
            <a:endParaRPr lang="en-US"/>
          </a:p>
        </p:txBody>
      </p:sp>
    </p:spTree>
    <p:extLst>
      <p:ext uri="{BB962C8B-B14F-4D97-AF65-F5344CB8AC3E}">
        <p14:creationId xmlns:p14="http://schemas.microsoft.com/office/powerpoint/2010/main" val="2300386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65051" y="6375679"/>
            <a:ext cx="1233355" cy="348462"/>
          </a:xfrm>
        </p:spPr>
        <p:txBody>
          <a:bodyPr/>
          <a:lstStyle/>
          <a:p>
            <a:fld id="{C781AA8E-E9E7-4CEB-A19B-885C27559D2A}" type="datetimeFigureOut">
              <a:rPr lang="en-US" smtClean="0"/>
              <a:t>2/17/2020</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3DCB9568-277C-4EEB-AD94-4B07A93D95E5}"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84648630"/>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65950" y="6375679"/>
            <a:ext cx="1232456" cy="348462"/>
          </a:xfrm>
        </p:spPr>
        <p:txBody>
          <a:bodyPr/>
          <a:lstStyle/>
          <a:p>
            <a:fld id="{C781AA8E-E9E7-4CEB-A19B-885C27559D2A}" type="datetimeFigureOut">
              <a:rPr lang="en-US" smtClean="0"/>
              <a:t>2/17/2020</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3DCB9568-277C-4EEB-AD94-4B07A93D95E5}" type="slidenum">
              <a:rPr lang="en-US" smtClean="0"/>
              <a:t>‹#›</a:t>
            </a:fld>
            <a:endParaRPr lang="en-US"/>
          </a:p>
        </p:txBody>
      </p:sp>
    </p:spTree>
    <p:extLst>
      <p:ext uri="{BB962C8B-B14F-4D97-AF65-F5344CB8AC3E}">
        <p14:creationId xmlns:p14="http://schemas.microsoft.com/office/powerpoint/2010/main" val="941656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C781AA8E-E9E7-4CEB-A19B-885C27559D2A}" type="datetimeFigureOut">
              <a:rPr lang="en-US" smtClean="0"/>
              <a:t>2/17/2020</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DCB9568-277C-4EEB-AD94-4B07A93D95E5}"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5676730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Ojc4hWMdH-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EwDX0LSFjAc"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Dp74nEgRQhQ"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7CF3F84-3425-4442-A1E4-E001353CC52F}"/>
              </a:ext>
            </a:extLst>
          </p:cNvPr>
          <p:cNvSpPr>
            <a:spLocks noGrp="1"/>
          </p:cNvSpPr>
          <p:nvPr>
            <p:ph type="ctrTitle"/>
          </p:nvPr>
        </p:nvSpPr>
        <p:spPr>
          <a:xfrm>
            <a:off x="1580257" y="864911"/>
            <a:ext cx="9031484" cy="3467282"/>
          </a:xfrm>
        </p:spPr>
        <p:txBody>
          <a:bodyPr anchor="b">
            <a:normAutofit/>
          </a:bodyPr>
          <a:lstStyle/>
          <a:p>
            <a:r>
              <a:rPr lang="tr-TR" sz="8000" dirty="0"/>
              <a:t>Kore Mitleri, Efsaneleri ve Destanları</a:t>
            </a:r>
            <a:endParaRPr lang="en-US" sz="8000" dirty="0"/>
          </a:p>
        </p:txBody>
      </p:sp>
      <p:sp>
        <p:nvSpPr>
          <p:cNvPr id="3" name="Alt Başlık 2">
            <a:extLst>
              <a:ext uri="{FF2B5EF4-FFF2-40B4-BE49-F238E27FC236}">
                <a16:creationId xmlns:a16="http://schemas.microsoft.com/office/drawing/2014/main" id="{C222757C-C0E7-4715-B2B6-735445FF7E32}"/>
              </a:ext>
            </a:extLst>
          </p:cNvPr>
          <p:cNvSpPr>
            <a:spLocks noGrp="1"/>
          </p:cNvSpPr>
          <p:nvPr>
            <p:ph type="subTitle" idx="1"/>
          </p:nvPr>
        </p:nvSpPr>
        <p:spPr>
          <a:xfrm>
            <a:off x="2073314" y="5493376"/>
            <a:ext cx="8045373" cy="742279"/>
          </a:xfrm>
        </p:spPr>
        <p:txBody>
          <a:bodyPr anchor="ctr">
            <a:normAutofit/>
          </a:bodyPr>
          <a:lstStyle/>
          <a:p>
            <a:endParaRPr lang="en-US" sz="1800">
              <a:solidFill>
                <a:srgbClr val="2A1A00"/>
              </a:solidFill>
            </a:endParaRPr>
          </a:p>
        </p:txBody>
      </p:sp>
    </p:spTree>
    <p:extLst>
      <p:ext uri="{BB962C8B-B14F-4D97-AF65-F5344CB8AC3E}">
        <p14:creationId xmlns:p14="http://schemas.microsoft.com/office/powerpoint/2010/main" val="61340891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fotoğraf, çayır, metin içeren bir resim&#10;&#10;Açıklama otomatik olarak oluşturuldu">
            <a:extLst>
              <a:ext uri="{FF2B5EF4-FFF2-40B4-BE49-F238E27FC236}">
                <a16:creationId xmlns:a16="http://schemas.microsoft.com/office/drawing/2014/main" id="{AE1B984C-E53E-427A-89B0-1DFD5D3F3B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3286" y="0"/>
            <a:ext cx="9265427" cy="6858000"/>
          </a:xfrm>
        </p:spPr>
      </p:pic>
    </p:spTree>
    <p:extLst>
      <p:ext uri="{BB962C8B-B14F-4D97-AF65-F5344CB8AC3E}">
        <p14:creationId xmlns:p14="http://schemas.microsoft.com/office/powerpoint/2010/main" val="2593899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8"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30" name="Rectangle 29">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2" name="İçerik Yer Tutucusu 2">
            <a:extLst>
              <a:ext uri="{FF2B5EF4-FFF2-40B4-BE49-F238E27FC236}">
                <a16:creationId xmlns:a16="http://schemas.microsoft.com/office/drawing/2014/main" id="{E101B05C-16E7-43EB-910B-960DD344CBCF}"/>
              </a:ext>
            </a:extLst>
          </p:cNvPr>
          <p:cNvGraphicFramePr>
            <a:graphicFrameLocks noGrp="1"/>
          </p:cNvGraphicFramePr>
          <p:nvPr>
            <p:ph idx="1"/>
            <p:extLst>
              <p:ext uri="{D42A27DB-BD31-4B8C-83A1-F6EECF244321}">
                <p14:modId xmlns:p14="http://schemas.microsoft.com/office/powerpoint/2010/main" val="145298456"/>
              </p:ext>
            </p:extLst>
          </p:nvPr>
        </p:nvGraphicFramePr>
        <p:xfrm>
          <a:off x="1250950" y="-1"/>
          <a:ext cx="10179050"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219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Çevrimiçi Medya 7" title="The Founder of Goguryeo, Jumong Go - English Subtitiles">
            <a:hlinkClick r:id="" action="ppaction://media"/>
            <a:extLst>
              <a:ext uri="{FF2B5EF4-FFF2-40B4-BE49-F238E27FC236}">
                <a16:creationId xmlns:a16="http://schemas.microsoft.com/office/drawing/2014/main" id="{6E029A96-C2F1-4971-BD34-1EF343CD2814}"/>
              </a:ext>
            </a:extLst>
          </p:cNvPr>
          <p:cNvPicPr>
            <a:picLocks noGrp="1" noRot="1" noChangeAspect="1"/>
          </p:cNvPicPr>
          <p:nvPr>
            <p:ph idx="1"/>
            <a:videoFile r:link="rId1"/>
          </p:nvPr>
        </p:nvPicPr>
        <p:blipFill>
          <a:blip r:embed="rId3"/>
          <a:stretch>
            <a:fillRect/>
          </a:stretch>
        </p:blipFill>
        <p:spPr>
          <a:xfrm>
            <a:off x="1397513" y="786101"/>
            <a:ext cx="9396974" cy="5285798"/>
          </a:xfrm>
          <a:prstGeom prst="rect">
            <a:avLst/>
          </a:prstGeom>
        </p:spPr>
      </p:pic>
    </p:spTree>
    <p:extLst>
      <p:ext uri="{BB962C8B-B14F-4D97-AF65-F5344CB8AC3E}">
        <p14:creationId xmlns:p14="http://schemas.microsoft.com/office/powerpoint/2010/main" val="3938897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4" name="Freeform 6">
            <a:extLst>
              <a:ext uri="{FF2B5EF4-FFF2-40B4-BE49-F238E27FC236}">
                <a16:creationId xmlns:a16="http://schemas.microsoft.com/office/drawing/2014/main" id="{BB8C1D0E-0B06-46C9-A8BD-A8E13FF9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56" name="Rectangle 55">
            <a:extLst>
              <a:ext uri="{FF2B5EF4-FFF2-40B4-BE49-F238E27FC236}">
                <a16:creationId xmlns:a16="http://schemas.microsoft.com/office/drawing/2014/main" id="{7D1ADC4A-8537-4084-99C7-F8D378A64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Rectangle 57">
            <a:extLst>
              <a:ext uri="{FF2B5EF4-FFF2-40B4-BE49-F238E27FC236}">
                <a16:creationId xmlns:a16="http://schemas.microsoft.com/office/drawing/2014/main" id="{415DEDD7-7B31-4EF1-B7C7-5AEE3208C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nvan 6">
            <a:extLst>
              <a:ext uri="{FF2B5EF4-FFF2-40B4-BE49-F238E27FC236}">
                <a16:creationId xmlns:a16="http://schemas.microsoft.com/office/drawing/2014/main" id="{ACC7AC02-7BDD-4DFD-B6D2-B6CE89D63A61}"/>
              </a:ext>
            </a:extLst>
          </p:cNvPr>
          <p:cNvSpPr>
            <a:spLocks noGrp="1"/>
          </p:cNvSpPr>
          <p:nvPr>
            <p:ph type="title"/>
          </p:nvPr>
        </p:nvSpPr>
        <p:spPr>
          <a:xfrm>
            <a:off x="644849" y="954923"/>
            <a:ext cx="5875694" cy="4504620"/>
          </a:xfrm>
        </p:spPr>
        <p:txBody>
          <a:bodyPr vert="horz" lIns="91440" tIns="45720" rIns="91440" bIns="45720" rtlCol="0" anchor="ctr">
            <a:normAutofit/>
          </a:bodyPr>
          <a:lstStyle/>
          <a:p>
            <a:pPr algn="ctr"/>
            <a:r>
              <a:rPr lang="en-US" sz="6000" dirty="0"/>
              <a:t>Silla </a:t>
            </a:r>
            <a:r>
              <a:rPr lang="en-US" sz="6000" dirty="0" err="1"/>
              <a:t>Kuruluşu</a:t>
            </a:r>
            <a:r>
              <a:rPr lang="en-US" sz="6000" dirty="0"/>
              <a:t> </a:t>
            </a:r>
            <a:br>
              <a:rPr lang="en-US" sz="6000" dirty="0"/>
            </a:br>
            <a:r>
              <a:rPr lang="en-US" sz="6000" dirty="0" err="1"/>
              <a:t>Bak</a:t>
            </a:r>
            <a:r>
              <a:rPr lang="en-US" sz="6000" dirty="0"/>
              <a:t> Hyeokgeose </a:t>
            </a:r>
            <a:r>
              <a:rPr lang="en-US" sz="6000" dirty="0" err="1"/>
              <a:t>Miti</a:t>
            </a:r>
            <a:endParaRPr lang="en-US" sz="6000" dirty="0"/>
          </a:p>
        </p:txBody>
      </p:sp>
      <p:sp>
        <p:nvSpPr>
          <p:cNvPr id="60" name="Freeform: Shape 59">
            <a:extLst>
              <a:ext uri="{FF2B5EF4-FFF2-40B4-BE49-F238E27FC236}">
                <a16:creationId xmlns:a16="http://schemas.microsoft.com/office/drawing/2014/main" id="{3242CC7A-3D6E-47A4-B9D1-860978459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Resim 3" descr="kıyafet, iç mekan, kişi içeren bir resim&#10;&#10;Açıklama otomatik olarak oluşturuldu">
            <a:extLst>
              <a:ext uri="{FF2B5EF4-FFF2-40B4-BE49-F238E27FC236}">
                <a16:creationId xmlns:a16="http://schemas.microsoft.com/office/drawing/2014/main" id="{FEE445B1-F10A-4CD5-9503-A4CE9AC968DE}"/>
              </a:ext>
            </a:extLst>
          </p:cNvPr>
          <p:cNvPicPr>
            <a:picLocks noChangeAspect="1"/>
          </p:cNvPicPr>
          <p:nvPr/>
        </p:nvPicPr>
        <p:blipFill rotWithShape="1">
          <a:blip r:embed="rId2">
            <a:extLst>
              <a:ext uri="{28A0092B-C50C-407E-A947-70E740481C1C}">
                <a14:useLocalDpi xmlns:a14="http://schemas.microsoft.com/office/drawing/2010/main" val="0"/>
              </a:ext>
            </a:extLst>
          </a:blip>
          <a:srcRect l="3943" r="5703"/>
          <a:stretch/>
        </p:blipFill>
        <p:spPr>
          <a:xfrm>
            <a:off x="6909481" y="10"/>
            <a:ext cx="5282519" cy="685799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p:spPr>
      </p:pic>
    </p:spTree>
    <p:extLst>
      <p:ext uri="{BB962C8B-B14F-4D97-AF65-F5344CB8AC3E}">
        <p14:creationId xmlns:p14="http://schemas.microsoft.com/office/powerpoint/2010/main" val="2919351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45AEDE12-F71A-4F4F-9C25-60D79CD45C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3642" y="0"/>
            <a:ext cx="9704716" cy="6858000"/>
          </a:xfrm>
        </p:spPr>
      </p:pic>
    </p:spTree>
    <p:extLst>
      <p:ext uri="{BB962C8B-B14F-4D97-AF65-F5344CB8AC3E}">
        <p14:creationId xmlns:p14="http://schemas.microsoft.com/office/powerpoint/2010/main" val="2041523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30" name="Rectangle 29">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2" name="İçerik Yer Tutucusu 2">
            <a:extLst>
              <a:ext uri="{FF2B5EF4-FFF2-40B4-BE49-F238E27FC236}">
                <a16:creationId xmlns:a16="http://schemas.microsoft.com/office/drawing/2014/main" id="{E101B05C-16E7-43EB-910B-960DD344CBCF}"/>
              </a:ext>
            </a:extLst>
          </p:cNvPr>
          <p:cNvGraphicFramePr>
            <a:graphicFrameLocks noGrp="1"/>
          </p:cNvGraphicFramePr>
          <p:nvPr>
            <p:ph idx="1"/>
            <p:extLst>
              <p:ext uri="{D42A27DB-BD31-4B8C-83A1-F6EECF244321}">
                <p14:modId xmlns:p14="http://schemas.microsoft.com/office/powerpoint/2010/main" val="158976725"/>
              </p:ext>
            </p:extLst>
          </p:nvPr>
        </p:nvGraphicFramePr>
        <p:xfrm>
          <a:off x="1250950" y="-1"/>
          <a:ext cx="10179050"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7224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Çevrimiçi Medya 3" title="The First King of Silla, Hyeokgeose Bak - English Subtitles">
            <a:hlinkClick r:id="" action="ppaction://media"/>
            <a:extLst>
              <a:ext uri="{FF2B5EF4-FFF2-40B4-BE49-F238E27FC236}">
                <a16:creationId xmlns:a16="http://schemas.microsoft.com/office/drawing/2014/main" id="{E442F7AD-B7A1-4BAA-9FE7-E46589F46EB6}"/>
              </a:ext>
            </a:extLst>
          </p:cNvPr>
          <p:cNvPicPr>
            <a:picLocks noGrp="1" noRot="1" noChangeAspect="1"/>
          </p:cNvPicPr>
          <p:nvPr>
            <p:ph idx="1"/>
            <a:videoFile r:link="rId1"/>
          </p:nvPr>
        </p:nvPicPr>
        <p:blipFill>
          <a:blip r:embed="rId3"/>
          <a:stretch>
            <a:fillRect/>
          </a:stretch>
        </p:blipFill>
        <p:spPr>
          <a:xfrm>
            <a:off x="1169940" y="658091"/>
            <a:ext cx="9852120" cy="5541818"/>
          </a:xfrm>
          <a:prstGeom prst="rect">
            <a:avLst/>
          </a:prstGeom>
        </p:spPr>
      </p:pic>
    </p:spTree>
    <p:extLst>
      <p:ext uri="{BB962C8B-B14F-4D97-AF65-F5344CB8AC3E}">
        <p14:creationId xmlns:p14="http://schemas.microsoft.com/office/powerpoint/2010/main" val="257780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5" name="Freeform 6">
            <a:extLst>
              <a:ext uri="{FF2B5EF4-FFF2-40B4-BE49-F238E27FC236}">
                <a16:creationId xmlns:a16="http://schemas.microsoft.com/office/drawing/2014/main" id="{BB8C1D0E-0B06-46C9-A8BD-A8E13FF9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67" name="Rectangle 66">
            <a:extLst>
              <a:ext uri="{FF2B5EF4-FFF2-40B4-BE49-F238E27FC236}">
                <a16:creationId xmlns:a16="http://schemas.microsoft.com/office/drawing/2014/main" id="{7D1ADC4A-8537-4084-99C7-F8D378A64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 name="Rectangle 68">
            <a:extLst>
              <a:ext uri="{FF2B5EF4-FFF2-40B4-BE49-F238E27FC236}">
                <a16:creationId xmlns:a16="http://schemas.microsoft.com/office/drawing/2014/main" id="{415DEDD7-7B31-4EF1-B7C7-5AEE3208C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nvan 6">
            <a:extLst>
              <a:ext uri="{FF2B5EF4-FFF2-40B4-BE49-F238E27FC236}">
                <a16:creationId xmlns:a16="http://schemas.microsoft.com/office/drawing/2014/main" id="{ACC7AC02-7BDD-4DFD-B6D2-B6CE89D63A61}"/>
              </a:ext>
            </a:extLst>
          </p:cNvPr>
          <p:cNvSpPr>
            <a:spLocks noGrp="1"/>
          </p:cNvSpPr>
          <p:nvPr>
            <p:ph type="title"/>
          </p:nvPr>
        </p:nvSpPr>
        <p:spPr>
          <a:xfrm>
            <a:off x="644849" y="954923"/>
            <a:ext cx="5875694" cy="4504620"/>
          </a:xfrm>
        </p:spPr>
        <p:txBody>
          <a:bodyPr vert="horz" lIns="91440" tIns="45720" rIns="91440" bIns="45720" rtlCol="0" anchor="ctr">
            <a:normAutofit/>
          </a:bodyPr>
          <a:lstStyle/>
          <a:p>
            <a:pPr algn="ctr"/>
            <a:r>
              <a:rPr lang="en-US" sz="8900"/>
              <a:t>Garak Kuruluşu Suro Miti </a:t>
            </a:r>
          </a:p>
        </p:txBody>
      </p:sp>
      <p:sp>
        <p:nvSpPr>
          <p:cNvPr id="71" name="Freeform: Shape 70">
            <a:extLst>
              <a:ext uri="{FF2B5EF4-FFF2-40B4-BE49-F238E27FC236}">
                <a16:creationId xmlns:a16="http://schemas.microsoft.com/office/drawing/2014/main" id="{3242CC7A-3D6E-47A4-B9D1-860978459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Resim 2" descr="kıyafet, duvar içeren bir resim&#10;&#10;Açıklama otomatik olarak oluşturuldu">
            <a:extLst>
              <a:ext uri="{FF2B5EF4-FFF2-40B4-BE49-F238E27FC236}">
                <a16:creationId xmlns:a16="http://schemas.microsoft.com/office/drawing/2014/main" id="{A9888241-FB05-47AA-9CDE-2504794EBFC7}"/>
              </a:ext>
            </a:extLst>
          </p:cNvPr>
          <p:cNvPicPr>
            <a:picLocks noChangeAspect="1"/>
          </p:cNvPicPr>
          <p:nvPr/>
        </p:nvPicPr>
        <p:blipFill rotWithShape="1">
          <a:blip r:embed="rId2">
            <a:extLst>
              <a:ext uri="{28A0092B-C50C-407E-A947-70E740481C1C}">
                <a14:useLocalDpi xmlns:a14="http://schemas.microsoft.com/office/drawing/2010/main" val="0"/>
              </a:ext>
            </a:extLst>
          </a:blip>
          <a:srcRect r="-1" b="11069"/>
          <a:stretch/>
        </p:blipFill>
        <p:spPr>
          <a:xfrm>
            <a:off x="6909481" y="10"/>
            <a:ext cx="5282519" cy="685799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p:spPr>
      </p:pic>
    </p:spTree>
    <p:extLst>
      <p:ext uri="{BB962C8B-B14F-4D97-AF65-F5344CB8AC3E}">
        <p14:creationId xmlns:p14="http://schemas.microsoft.com/office/powerpoint/2010/main" val="616145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AF5470CC-A8D5-4499-8417-20088EF28814}"/>
              </a:ext>
            </a:extLst>
          </p:cNvPr>
          <p:cNvPicPr>
            <a:picLocks noChangeAspect="1"/>
          </p:cNvPicPr>
          <p:nvPr/>
        </p:nvPicPr>
        <p:blipFill rotWithShape="1">
          <a:blip r:embed="rId2">
            <a:extLst>
              <a:ext uri="{28A0092B-C50C-407E-A947-70E740481C1C}">
                <a14:useLocalDpi xmlns:a14="http://schemas.microsoft.com/office/drawing/2010/main" val="0"/>
              </a:ext>
            </a:extLst>
          </a:blip>
          <a:srcRect l="5192" r="10501"/>
          <a:stretch/>
        </p:blipFill>
        <p:spPr>
          <a:xfrm>
            <a:off x="942502" y="0"/>
            <a:ext cx="10306996" cy="6858000"/>
          </a:xfrm>
          <a:prstGeom prst="rect">
            <a:avLst/>
          </a:prstGeom>
        </p:spPr>
      </p:pic>
    </p:spTree>
    <p:extLst>
      <p:ext uri="{BB962C8B-B14F-4D97-AF65-F5344CB8AC3E}">
        <p14:creationId xmlns:p14="http://schemas.microsoft.com/office/powerpoint/2010/main" val="2941450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8"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30" name="Rectangle 29">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2" name="İçerik Yer Tutucusu 2">
            <a:extLst>
              <a:ext uri="{FF2B5EF4-FFF2-40B4-BE49-F238E27FC236}">
                <a16:creationId xmlns:a16="http://schemas.microsoft.com/office/drawing/2014/main" id="{E101B05C-16E7-43EB-910B-960DD344CBCF}"/>
              </a:ext>
            </a:extLst>
          </p:cNvPr>
          <p:cNvGraphicFramePr>
            <a:graphicFrameLocks noGrp="1"/>
          </p:cNvGraphicFramePr>
          <p:nvPr>
            <p:ph idx="1"/>
            <p:extLst>
              <p:ext uri="{D42A27DB-BD31-4B8C-83A1-F6EECF244321}">
                <p14:modId xmlns:p14="http://schemas.microsoft.com/office/powerpoint/2010/main" val="3953973229"/>
              </p:ext>
            </p:extLst>
          </p:nvPr>
        </p:nvGraphicFramePr>
        <p:xfrm>
          <a:off x="1250950" y="0"/>
          <a:ext cx="1017905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6964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76EAC17-1452-4CFC-9624-74E6681FFB9B}"/>
              </a:ext>
            </a:extLst>
          </p:cNvPr>
          <p:cNvSpPr>
            <a:spLocks noGrp="1"/>
          </p:cNvSpPr>
          <p:nvPr>
            <p:ph type="title"/>
          </p:nvPr>
        </p:nvSpPr>
        <p:spPr/>
        <p:txBody>
          <a:bodyPr/>
          <a:lstStyle/>
          <a:p>
            <a:r>
              <a:rPr lang="tr-TR" dirty="0"/>
              <a:t>Mit / Efsane / Destan</a:t>
            </a:r>
            <a:endParaRPr lang="en-US" dirty="0"/>
          </a:p>
        </p:txBody>
      </p:sp>
      <p:sp>
        <p:nvSpPr>
          <p:cNvPr id="3" name="İçerik Yer Tutucusu 2">
            <a:extLst>
              <a:ext uri="{FF2B5EF4-FFF2-40B4-BE49-F238E27FC236}">
                <a16:creationId xmlns:a16="http://schemas.microsoft.com/office/drawing/2014/main" id="{B3F74CB8-4FE4-48DA-A408-07B40263C4B0}"/>
              </a:ext>
            </a:extLst>
          </p:cNvPr>
          <p:cNvSpPr>
            <a:spLocks noGrp="1"/>
          </p:cNvSpPr>
          <p:nvPr>
            <p:ph idx="1"/>
          </p:nvPr>
        </p:nvSpPr>
        <p:spPr>
          <a:xfrm>
            <a:off x="774907" y="225085"/>
            <a:ext cx="6158418" cy="1660898"/>
          </a:xfrm>
        </p:spPr>
        <p:txBody>
          <a:bodyPr>
            <a:normAutofit lnSpcReduction="10000"/>
          </a:bodyPr>
          <a:lstStyle/>
          <a:p>
            <a:r>
              <a:rPr lang="tr-TR" b="1" dirty="0"/>
              <a:t>Mit:</a:t>
            </a:r>
            <a:r>
              <a:rPr lang="tr-TR" dirty="0"/>
              <a:t>	Dünyanın düzenini açıklamaya çalışan bir topluluğa ait ortak sözlü hikayeler.</a:t>
            </a:r>
          </a:p>
        </p:txBody>
      </p:sp>
      <p:sp>
        <p:nvSpPr>
          <p:cNvPr id="7" name="Metin Yer Tutucusu 6">
            <a:extLst>
              <a:ext uri="{FF2B5EF4-FFF2-40B4-BE49-F238E27FC236}">
                <a16:creationId xmlns:a16="http://schemas.microsoft.com/office/drawing/2014/main" id="{408BB723-A283-4339-93BA-6D457E925685}"/>
              </a:ext>
            </a:extLst>
          </p:cNvPr>
          <p:cNvSpPr>
            <a:spLocks noGrp="1"/>
          </p:cNvSpPr>
          <p:nvPr>
            <p:ph type="body" sz="half" idx="2"/>
          </p:nvPr>
        </p:nvSpPr>
        <p:spPr/>
        <p:txBody>
          <a:bodyPr/>
          <a:lstStyle/>
          <a:p>
            <a:endParaRPr lang="en-US"/>
          </a:p>
        </p:txBody>
      </p:sp>
      <p:sp>
        <p:nvSpPr>
          <p:cNvPr id="5" name="Dikdörtgen 4">
            <a:extLst>
              <a:ext uri="{FF2B5EF4-FFF2-40B4-BE49-F238E27FC236}">
                <a16:creationId xmlns:a16="http://schemas.microsoft.com/office/drawing/2014/main" id="{A14B1BCA-ED59-4D04-99C5-768776A97D4A}"/>
              </a:ext>
            </a:extLst>
          </p:cNvPr>
          <p:cNvSpPr/>
          <p:nvPr/>
        </p:nvSpPr>
        <p:spPr>
          <a:xfrm>
            <a:off x="762000" y="5336434"/>
            <a:ext cx="6161469" cy="1138132"/>
          </a:xfrm>
          <a:prstGeom prst="rect">
            <a:avLst/>
          </a:prstGeom>
        </p:spPr>
        <p:txBody>
          <a:bodyPr wrap="square">
            <a:spAutoFit/>
          </a:bodyPr>
          <a:lstStyle/>
          <a:p>
            <a:pPr marL="228600" indent="-228600" defTabSz="914400">
              <a:lnSpc>
                <a:spcPct val="110000"/>
              </a:lnSpc>
              <a:spcBef>
                <a:spcPts val="700"/>
              </a:spcBef>
              <a:buClr>
                <a:schemeClr val="tx2"/>
              </a:buClr>
              <a:buFont typeface="Arial" panose="020B0604020202020204" pitchFamily="34" charset="0"/>
              <a:buChar char="•"/>
            </a:pPr>
            <a:r>
              <a:rPr lang="en-US" sz="3200" b="1" dirty="0" err="1">
                <a:solidFill>
                  <a:schemeClr val="tx1">
                    <a:lumMod val="65000"/>
                    <a:lumOff val="35000"/>
                  </a:schemeClr>
                </a:solidFill>
              </a:rPr>
              <a:t>Destan</a:t>
            </a:r>
            <a:r>
              <a:rPr lang="en-US" sz="3200" b="1" dirty="0">
                <a:solidFill>
                  <a:schemeClr val="tx1">
                    <a:lumMod val="65000"/>
                    <a:lumOff val="35000"/>
                  </a:schemeClr>
                </a:solidFill>
              </a:rPr>
              <a:t>:	</a:t>
            </a:r>
            <a:r>
              <a:rPr lang="en-US" sz="3200" dirty="0" err="1">
                <a:solidFill>
                  <a:schemeClr val="tx1">
                    <a:lumMod val="65000"/>
                    <a:lumOff val="35000"/>
                  </a:schemeClr>
                </a:solidFill>
              </a:rPr>
              <a:t>Gerçek</a:t>
            </a:r>
            <a:r>
              <a:rPr lang="en-US" sz="3200" dirty="0">
                <a:solidFill>
                  <a:schemeClr val="tx1">
                    <a:lumMod val="65000"/>
                    <a:lumOff val="35000"/>
                  </a:schemeClr>
                </a:solidFill>
              </a:rPr>
              <a:t> </a:t>
            </a:r>
            <a:r>
              <a:rPr lang="en-US" sz="3200" dirty="0" err="1">
                <a:solidFill>
                  <a:schemeClr val="tx1">
                    <a:lumMod val="65000"/>
                    <a:lumOff val="35000"/>
                  </a:schemeClr>
                </a:solidFill>
              </a:rPr>
              <a:t>hikayelerin</a:t>
            </a:r>
            <a:r>
              <a:rPr lang="en-US" sz="3200" dirty="0">
                <a:solidFill>
                  <a:schemeClr val="tx1">
                    <a:lumMod val="65000"/>
                    <a:lumOff val="35000"/>
                  </a:schemeClr>
                </a:solidFill>
              </a:rPr>
              <a:t> </a:t>
            </a:r>
            <a:r>
              <a:rPr lang="en-US" sz="3200" dirty="0" err="1">
                <a:solidFill>
                  <a:schemeClr val="tx1">
                    <a:lumMod val="65000"/>
                    <a:lumOff val="35000"/>
                  </a:schemeClr>
                </a:solidFill>
              </a:rPr>
              <a:t>abartılarak</a:t>
            </a:r>
            <a:r>
              <a:rPr lang="en-US" sz="3200" dirty="0">
                <a:solidFill>
                  <a:schemeClr val="tx1">
                    <a:lumMod val="65000"/>
                    <a:lumOff val="35000"/>
                  </a:schemeClr>
                </a:solidFill>
              </a:rPr>
              <a:t> </a:t>
            </a:r>
            <a:r>
              <a:rPr lang="en-US" sz="3200" dirty="0" err="1">
                <a:solidFill>
                  <a:schemeClr val="tx1">
                    <a:lumMod val="65000"/>
                    <a:lumOff val="35000"/>
                  </a:schemeClr>
                </a:solidFill>
              </a:rPr>
              <a:t>anlatılması</a:t>
            </a:r>
            <a:r>
              <a:rPr lang="en-US" sz="3200" dirty="0">
                <a:solidFill>
                  <a:schemeClr val="tx1">
                    <a:lumMod val="65000"/>
                    <a:lumOff val="35000"/>
                  </a:schemeClr>
                </a:solidFill>
              </a:rPr>
              <a:t>.</a:t>
            </a:r>
          </a:p>
        </p:txBody>
      </p:sp>
      <p:sp>
        <p:nvSpPr>
          <p:cNvPr id="6" name="Dikdörtgen 5">
            <a:extLst>
              <a:ext uri="{FF2B5EF4-FFF2-40B4-BE49-F238E27FC236}">
                <a16:creationId xmlns:a16="http://schemas.microsoft.com/office/drawing/2014/main" id="{EFDDCC60-525E-4150-BAD0-97E611219395}"/>
              </a:ext>
            </a:extLst>
          </p:cNvPr>
          <p:cNvSpPr/>
          <p:nvPr/>
        </p:nvSpPr>
        <p:spPr>
          <a:xfrm>
            <a:off x="774907" y="3042142"/>
            <a:ext cx="6492239" cy="1138132"/>
          </a:xfrm>
          <a:prstGeom prst="rect">
            <a:avLst/>
          </a:prstGeom>
        </p:spPr>
        <p:txBody>
          <a:bodyPr wrap="square">
            <a:spAutoFit/>
          </a:bodyPr>
          <a:lstStyle/>
          <a:p>
            <a:pPr marL="228600" indent="-228600" defTabSz="914400">
              <a:lnSpc>
                <a:spcPct val="110000"/>
              </a:lnSpc>
              <a:spcBef>
                <a:spcPts val="700"/>
              </a:spcBef>
              <a:buClr>
                <a:schemeClr val="tx2"/>
              </a:buClr>
              <a:buFont typeface="Arial" panose="020B0604020202020204" pitchFamily="34" charset="0"/>
              <a:buChar char="•"/>
            </a:pPr>
            <a:r>
              <a:rPr lang="tr-TR" sz="3200" b="1" dirty="0">
                <a:solidFill>
                  <a:schemeClr val="tx1">
                    <a:lumMod val="65000"/>
                    <a:lumOff val="35000"/>
                  </a:schemeClr>
                </a:solidFill>
              </a:rPr>
              <a:t>Masal</a:t>
            </a:r>
            <a:r>
              <a:rPr lang="en-US" sz="3200" b="1" dirty="0">
                <a:solidFill>
                  <a:schemeClr val="tx1">
                    <a:lumMod val="65000"/>
                    <a:lumOff val="35000"/>
                  </a:schemeClr>
                </a:solidFill>
              </a:rPr>
              <a:t>:	</a:t>
            </a:r>
            <a:r>
              <a:rPr lang="en-US" sz="3200" dirty="0" err="1">
                <a:solidFill>
                  <a:schemeClr val="tx1">
                    <a:lumMod val="65000"/>
                    <a:lumOff val="35000"/>
                  </a:schemeClr>
                </a:solidFill>
              </a:rPr>
              <a:t>Ahlaki</a:t>
            </a:r>
            <a:r>
              <a:rPr lang="en-US" sz="3200" dirty="0">
                <a:solidFill>
                  <a:schemeClr val="tx1">
                    <a:lumMod val="65000"/>
                    <a:lumOff val="35000"/>
                  </a:schemeClr>
                </a:solidFill>
              </a:rPr>
              <a:t> </a:t>
            </a:r>
            <a:r>
              <a:rPr lang="en-US" sz="3200" dirty="0" err="1">
                <a:solidFill>
                  <a:schemeClr val="tx1">
                    <a:lumMod val="65000"/>
                    <a:lumOff val="35000"/>
                  </a:schemeClr>
                </a:solidFill>
              </a:rPr>
              <a:t>durumları</a:t>
            </a:r>
            <a:r>
              <a:rPr lang="en-US" sz="3200" dirty="0">
                <a:solidFill>
                  <a:schemeClr val="tx1">
                    <a:lumMod val="65000"/>
                    <a:lumOff val="35000"/>
                  </a:schemeClr>
                </a:solidFill>
              </a:rPr>
              <a:t> </a:t>
            </a:r>
            <a:r>
              <a:rPr lang="en-US" sz="3200" dirty="0" err="1">
                <a:solidFill>
                  <a:schemeClr val="tx1">
                    <a:lumMod val="65000"/>
                    <a:lumOff val="35000"/>
                  </a:schemeClr>
                </a:solidFill>
              </a:rPr>
              <a:t>insansı</a:t>
            </a:r>
            <a:r>
              <a:rPr lang="en-US" sz="3200" dirty="0">
                <a:solidFill>
                  <a:schemeClr val="tx1">
                    <a:lumMod val="65000"/>
                    <a:lumOff val="35000"/>
                  </a:schemeClr>
                </a:solidFill>
              </a:rPr>
              <a:t> </a:t>
            </a:r>
            <a:r>
              <a:rPr lang="en-US" sz="3200" dirty="0" err="1">
                <a:solidFill>
                  <a:schemeClr val="tx1">
                    <a:lumMod val="65000"/>
                    <a:lumOff val="35000"/>
                  </a:schemeClr>
                </a:solidFill>
              </a:rPr>
              <a:t>yaratıklarla</a:t>
            </a:r>
            <a:r>
              <a:rPr lang="en-US" sz="3200" dirty="0">
                <a:solidFill>
                  <a:schemeClr val="tx1">
                    <a:lumMod val="65000"/>
                    <a:lumOff val="35000"/>
                  </a:schemeClr>
                </a:solidFill>
              </a:rPr>
              <a:t> </a:t>
            </a:r>
            <a:r>
              <a:rPr lang="en-US" sz="3200" dirty="0" err="1">
                <a:solidFill>
                  <a:schemeClr val="tx1">
                    <a:lumMod val="65000"/>
                    <a:lumOff val="35000"/>
                  </a:schemeClr>
                </a:solidFill>
              </a:rPr>
              <a:t>anlatılan</a:t>
            </a:r>
            <a:r>
              <a:rPr lang="en-US" sz="3200" dirty="0">
                <a:solidFill>
                  <a:schemeClr val="tx1">
                    <a:lumMod val="65000"/>
                    <a:lumOff val="35000"/>
                  </a:schemeClr>
                </a:solidFill>
              </a:rPr>
              <a:t> </a:t>
            </a:r>
            <a:r>
              <a:rPr lang="en-US" sz="3200" dirty="0" err="1">
                <a:solidFill>
                  <a:schemeClr val="tx1">
                    <a:lumMod val="65000"/>
                    <a:lumOff val="35000"/>
                  </a:schemeClr>
                </a:solidFill>
              </a:rPr>
              <a:t>hikayeler</a:t>
            </a:r>
            <a:r>
              <a:rPr lang="en-US" sz="3200" dirty="0">
                <a:solidFill>
                  <a:schemeClr val="tx1">
                    <a:lumMod val="65000"/>
                    <a:lumOff val="35000"/>
                  </a:schemeClr>
                </a:solidFill>
              </a:rPr>
              <a:t>.</a:t>
            </a:r>
          </a:p>
        </p:txBody>
      </p:sp>
    </p:spTree>
    <p:extLst>
      <p:ext uri="{BB962C8B-B14F-4D97-AF65-F5344CB8AC3E}">
        <p14:creationId xmlns:p14="http://schemas.microsoft.com/office/powerpoint/2010/main" val="712570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8C29DA8-1C63-48F0-8791-7FB165521F0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31251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id="{216A885B-600E-4477-94AB-36305401E4A9}"/>
              </a:ext>
            </a:extLst>
          </p:cNvPr>
          <p:cNvSpPr>
            <a:spLocks noGrp="1"/>
          </p:cNvSpPr>
          <p:nvPr>
            <p:ph type="title"/>
          </p:nvPr>
        </p:nvSpPr>
        <p:spPr/>
        <p:txBody>
          <a:bodyPr/>
          <a:lstStyle/>
          <a:p>
            <a:r>
              <a:rPr lang="tr-TR" dirty="0"/>
              <a:t>Kore Mitleri</a:t>
            </a:r>
            <a:endParaRPr lang="en-US" dirty="0"/>
          </a:p>
        </p:txBody>
      </p:sp>
      <p:sp>
        <p:nvSpPr>
          <p:cNvPr id="12" name="Metin Yer Tutucusu 11">
            <a:extLst>
              <a:ext uri="{FF2B5EF4-FFF2-40B4-BE49-F238E27FC236}">
                <a16:creationId xmlns:a16="http://schemas.microsoft.com/office/drawing/2014/main" id="{FBC60301-2EE9-40F6-A3F8-8971C125AF49}"/>
              </a:ext>
            </a:extLst>
          </p:cNvPr>
          <p:cNvSpPr>
            <a:spLocks noGrp="1"/>
          </p:cNvSpPr>
          <p:nvPr>
            <p:ph type="body" idx="1"/>
          </p:nvPr>
        </p:nvSpPr>
        <p:spPr/>
        <p:txBody>
          <a:bodyPr/>
          <a:lstStyle/>
          <a:p>
            <a:r>
              <a:rPr lang="tr-TR" dirty="0"/>
              <a:t>Ülke Kuruluşları ile ilgili</a:t>
            </a:r>
            <a:endParaRPr lang="en-US" dirty="0"/>
          </a:p>
        </p:txBody>
      </p:sp>
      <p:sp>
        <p:nvSpPr>
          <p:cNvPr id="10" name="İçerik Yer Tutucusu 9">
            <a:extLst>
              <a:ext uri="{FF2B5EF4-FFF2-40B4-BE49-F238E27FC236}">
                <a16:creationId xmlns:a16="http://schemas.microsoft.com/office/drawing/2014/main" id="{68794F5A-F883-40E9-B6E4-4F1F94735F76}"/>
              </a:ext>
            </a:extLst>
          </p:cNvPr>
          <p:cNvSpPr>
            <a:spLocks noGrp="1"/>
          </p:cNvSpPr>
          <p:nvPr>
            <p:ph sz="half" idx="2"/>
          </p:nvPr>
        </p:nvSpPr>
        <p:spPr/>
        <p:txBody>
          <a:bodyPr>
            <a:normAutofit/>
          </a:bodyPr>
          <a:lstStyle/>
          <a:p>
            <a:r>
              <a:rPr lang="tr-TR" dirty="0"/>
              <a:t>Gojoseon Kuruluşu </a:t>
            </a:r>
            <a:r>
              <a:rPr lang="tr-TR" dirty="0" err="1"/>
              <a:t>Dangun</a:t>
            </a:r>
            <a:r>
              <a:rPr lang="tr-TR" dirty="0"/>
              <a:t> Miti</a:t>
            </a:r>
          </a:p>
          <a:p>
            <a:r>
              <a:rPr lang="tr-TR" dirty="0"/>
              <a:t>Goguryeo Kuruluşu </a:t>
            </a:r>
            <a:r>
              <a:rPr lang="en-US" dirty="0" err="1"/>
              <a:t>Jumong</a:t>
            </a:r>
            <a:r>
              <a:rPr lang="en-US" dirty="0"/>
              <a:t> </a:t>
            </a:r>
            <a:r>
              <a:rPr lang="tr-TR" dirty="0"/>
              <a:t> Miti</a:t>
            </a:r>
            <a:endParaRPr lang="en-US" dirty="0"/>
          </a:p>
          <a:p>
            <a:r>
              <a:rPr lang="tr-TR" dirty="0"/>
              <a:t>Silla Kuruluşu Bak </a:t>
            </a:r>
            <a:r>
              <a:rPr lang="tr-TR" dirty="0" err="1"/>
              <a:t>Hyeokgeose</a:t>
            </a:r>
            <a:r>
              <a:rPr lang="tr-TR" dirty="0"/>
              <a:t> Miti</a:t>
            </a:r>
          </a:p>
          <a:p>
            <a:r>
              <a:rPr lang="tr-TR" dirty="0"/>
              <a:t>Kuzey </a:t>
            </a:r>
            <a:r>
              <a:rPr lang="tr-TR" dirty="0" err="1"/>
              <a:t>Buyeo</a:t>
            </a:r>
            <a:r>
              <a:rPr lang="tr-TR" dirty="0"/>
              <a:t> Kuruluşu </a:t>
            </a:r>
            <a:r>
              <a:rPr lang="tr-TR" dirty="0" err="1"/>
              <a:t>Haeburu</a:t>
            </a:r>
            <a:r>
              <a:rPr lang="tr-TR" dirty="0"/>
              <a:t> Miti</a:t>
            </a:r>
          </a:p>
          <a:p>
            <a:r>
              <a:rPr lang="tr-TR" dirty="0"/>
              <a:t>Güney </a:t>
            </a:r>
            <a:r>
              <a:rPr lang="tr-TR" dirty="0" err="1"/>
              <a:t>Buyeo</a:t>
            </a:r>
            <a:r>
              <a:rPr lang="tr-TR" dirty="0"/>
              <a:t> Kuruluşu </a:t>
            </a:r>
            <a:r>
              <a:rPr lang="tr-TR" dirty="0" err="1"/>
              <a:t>Geumwa</a:t>
            </a:r>
            <a:r>
              <a:rPr lang="tr-TR" dirty="0"/>
              <a:t> Miti</a:t>
            </a:r>
          </a:p>
          <a:p>
            <a:r>
              <a:rPr lang="tr-TR" dirty="0"/>
              <a:t>Garak Kuruluşu </a:t>
            </a:r>
            <a:r>
              <a:rPr lang="tr-TR" dirty="0" err="1"/>
              <a:t>Suro</a:t>
            </a:r>
            <a:r>
              <a:rPr lang="tr-TR" dirty="0"/>
              <a:t> Miti </a:t>
            </a:r>
          </a:p>
          <a:p>
            <a:r>
              <a:rPr lang="tr-TR" dirty="0"/>
              <a:t>Tamna Kuruluşu </a:t>
            </a:r>
            <a:r>
              <a:rPr lang="tr-TR" dirty="0" err="1"/>
              <a:t>Sameulla</a:t>
            </a:r>
            <a:r>
              <a:rPr lang="tr-TR" dirty="0"/>
              <a:t> Miti</a:t>
            </a:r>
          </a:p>
          <a:p>
            <a:endParaRPr lang="tr-TR" dirty="0"/>
          </a:p>
          <a:p>
            <a:endParaRPr lang="en-US" dirty="0"/>
          </a:p>
        </p:txBody>
      </p:sp>
      <p:sp>
        <p:nvSpPr>
          <p:cNvPr id="13" name="Metin Yer Tutucusu 12">
            <a:extLst>
              <a:ext uri="{FF2B5EF4-FFF2-40B4-BE49-F238E27FC236}">
                <a16:creationId xmlns:a16="http://schemas.microsoft.com/office/drawing/2014/main" id="{EFCBD176-442B-449A-B3AC-2C3923ACB8BF}"/>
              </a:ext>
            </a:extLst>
          </p:cNvPr>
          <p:cNvSpPr>
            <a:spLocks noGrp="1"/>
          </p:cNvSpPr>
          <p:nvPr>
            <p:ph type="body" sz="quarter" idx="3"/>
          </p:nvPr>
        </p:nvSpPr>
        <p:spPr/>
        <p:txBody>
          <a:bodyPr/>
          <a:lstStyle/>
          <a:p>
            <a:r>
              <a:rPr lang="tr-TR" dirty="0"/>
              <a:t>Boyların ortaya çıkışı ile ilgili</a:t>
            </a:r>
            <a:endParaRPr lang="en-US" dirty="0"/>
          </a:p>
        </p:txBody>
      </p:sp>
      <p:sp>
        <p:nvSpPr>
          <p:cNvPr id="11" name="İçerik Yer Tutucusu 10">
            <a:extLst>
              <a:ext uri="{FF2B5EF4-FFF2-40B4-BE49-F238E27FC236}">
                <a16:creationId xmlns:a16="http://schemas.microsoft.com/office/drawing/2014/main" id="{E5F392F2-A60C-4E12-AB91-39435F11EEC4}"/>
              </a:ext>
            </a:extLst>
          </p:cNvPr>
          <p:cNvSpPr>
            <a:spLocks noGrp="1"/>
          </p:cNvSpPr>
          <p:nvPr>
            <p:ph sz="quarter" idx="4"/>
          </p:nvPr>
        </p:nvSpPr>
        <p:spPr/>
        <p:txBody>
          <a:bodyPr>
            <a:normAutofit/>
          </a:bodyPr>
          <a:lstStyle/>
          <a:p>
            <a:r>
              <a:rPr lang="tr-TR" dirty="0"/>
              <a:t>Kim </a:t>
            </a:r>
            <a:r>
              <a:rPr lang="tr-TR" dirty="0" err="1"/>
              <a:t>Alji</a:t>
            </a:r>
            <a:r>
              <a:rPr lang="tr-TR" dirty="0"/>
              <a:t> Miti</a:t>
            </a:r>
          </a:p>
          <a:p>
            <a:r>
              <a:rPr lang="en-US" dirty="0" err="1"/>
              <a:t>Gimhae</a:t>
            </a:r>
            <a:r>
              <a:rPr lang="tr-TR" dirty="0"/>
              <a:t>’</a:t>
            </a:r>
            <a:r>
              <a:rPr lang="tr-TR" dirty="0" err="1"/>
              <a:t>li</a:t>
            </a:r>
            <a:r>
              <a:rPr lang="tr-TR" dirty="0"/>
              <a:t> Kim </a:t>
            </a:r>
            <a:r>
              <a:rPr lang="tr-TR" dirty="0" err="1"/>
              <a:t>Suro</a:t>
            </a:r>
            <a:r>
              <a:rPr lang="tr-TR" dirty="0"/>
              <a:t> Miti</a:t>
            </a:r>
          </a:p>
        </p:txBody>
      </p:sp>
    </p:spTree>
    <p:extLst>
      <p:ext uri="{BB962C8B-B14F-4D97-AF65-F5344CB8AC3E}">
        <p14:creationId xmlns:p14="http://schemas.microsoft.com/office/powerpoint/2010/main" val="2002587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id="{216A885B-600E-4477-94AB-36305401E4A9}"/>
              </a:ext>
            </a:extLst>
          </p:cNvPr>
          <p:cNvSpPr>
            <a:spLocks noGrp="1"/>
          </p:cNvSpPr>
          <p:nvPr>
            <p:ph type="title"/>
          </p:nvPr>
        </p:nvSpPr>
        <p:spPr/>
        <p:txBody>
          <a:bodyPr/>
          <a:lstStyle/>
          <a:p>
            <a:r>
              <a:rPr lang="tr-TR" dirty="0"/>
              <a:t>Kore Mitleri</a:t>
            </a:r>
            <a:endParaRPr lang="en-US" dirty="0"/>
          </a:p>
        </p:txBody>
      </p:sp>
      <p:sp>
        <p:nvSpPr>
          <p:cNvPr id="12" name="Metin Yer Tutucusu 11">
            <a:extLst>
              <a:ext uri="{FF2B5EF4-FFF2-40B4-BE49-F238E27FC236}">
                <a16:creationId xmlns:a16="http://schemas.microsoft.com/office/drawing/2014/main" id="{FBC60301-2EE9-40F6-A3F8-8971C125AF49}"/>
              </a:ext>
            </a:extLst>
          </p:cNvPr>
          <p:cNvSpPr>
            <a:spLocks noGrp="1"/>
          </p:cNvSpPr>
          <p:nvPr>
            <p:ph type="body" idx="1"/>
          </p:nvPr>
        </p:nvSpPr>
        <p:spPr/>
        <p:txBody>
          <a:bodyPr/>
          <a:lstStyle/>
          <a:p>
            <a:r>
              <a:rPr lang="tr-TR" dirty="0"/>
              <a:t>Şaman/Budist mitleri</a:t>
            </a:r>
            <a:endParaRPr lang="en-US" dirty="0"/>
          </a:p>
        </p:txBody>
      </p:sp>
      <p:sp>
        <p:nvSpPr>
          <p:cNvPr id="10" name="İçerik Yer Tutucusu 9">
            <a:extLst>
              <a:ext uri="{FF2B5EF4-FFF2-40B4-BE49-F238E27FC236}">
                <a16:creationId xmlns:a16="http://schemas.microsoft.com/office/drawing/2014/main" id="{68794F5A-F883-40E9-B6E4-4F1F94735F76}"/>
              </a:ext>
            </a:extLst>
          </p:cNvPr>
          <p:cNvSpPr>
            <a:spLocks noGrp="1"/>
          </p:cNvSpPr>
          <p:nvPr>
            <p:ph sz="half" idx="2"/>
          </p:nvPr>
        </p:nvSpPr>
        <p:spPr/>
        <p:txBody>
          <a:bodyPr>
            <a:normAutofit/>
          </a:bodyPr>
          <a:lstStyle/>
          <a:p>
            <a:r>
              <a:rPr lang="tr-TR" dirty="0"/>
              <a:t>Yaradılış Mitleri</a:t>
            </a:r>
          </a:p>
          <a:p>
            <a:r>
              <a:rPr lang="tr-TR" dirty="0"/>
              <a:t>Doğum ve Hastalık Mitleri</a:t>
            </a:r>
          </a:p>
          <a:p>
            <a:r>
              <a:rPr lang="tr-TR" dirty="0"/>
              <a:t>Şaman Tanrıları Mitleri</a:t>
            </a:r>
          </a:p>
          <a:p>
            <a:r>
              <a:rPr lang="tr-TR" dirty="0"/>
              <a:t>İnsanın Kaderi ile ilgili Mitler</a:t>
            </a:r>
          </a:p>
          <a:p>
            <a:r>
              <a:rPr lang="tr-TR" dirty="0"/>
              <a:t>Sonraki Yaşam Mitleri</a:t>
            </a:r>
          </a:p>
          <a:p>
            <a:r>
              <a:rPr lang="tr-TR" dirty="0"/>
              <a:t>Vs.</a:t>
            </a:r>
            <a:endParaRPr lang="en-US" dirty="0"/>
          </a:p>
          <a:p>
            <a:endParaRPr lang="en-US" dirty="0"/>
          </a:p>
        </p:txBody>
      </p:sp>
      <p:sp>
        <p:nvSpPr>
          <p:cNvPr id="13" name="Metin Yer Tutucusu 12">
            <a:extLst>
              <a:ext uri="{FF2B5EF4-FFF2-40B4-BE49-F238E27FC236}">
                <a16:creationId xmlns:a16="http://schemas.microsoft.com/office/drawing/2014/main" id="{EFCBD176-442B-449A-B3AC-2C3923ACB8BF}"/>
              </a:ext>
            </a:extLst>
          </p:cNvPr>
          <p:cNvSpPr>
            <a:spLocks noGrp="1"/>
          </p:cNvSpPr>
          <p:nvPr>
            <p:ph type="body" sz="quarter" idx="3"/>
          </p:nvPr>
        </p:nvSpPr>
        <p:spPr/>
        <p:txBody>
          <a:bodyPr/>
          <a:lstStyle/>
          <a:p>
            <a:r>
              <a:rPr lang="tr-TR" dirty="0"/>
              <a:t>Diğer</a:t>
            </a:r>
            <a:endParaRPr lang="en-US" dirty="0"/>
          </a:p>
        </p:txBody>
      </p:sp>
      <p:sp>
        <p:nvSpPr>
          <p:cNvPr id="11" name="İçerik Yer Tutucusu 10">
            <a:extLst>
              <a:ext uri="{FF2B5EF4-FFF2-40B4-BE49-F238E27FC236}">
                <a16:creationId xmlns:a16="http://schemas.microsoft.com/office/drawing/2014/main" id="{E5F392F2-A60C-4E12-AB91-39435F11EEC4}"/>
              </a:ext>
            </a:extLst>
          </p:cNvPr>
          <p:cNvSpPr>
            <a:spLocks noGrp="1"/>
          </p:cNvSpPr>
          <p:nvPr>
            <p:ph sz="quarter" idx="4"/>
          </p:nvPr>
        </p:nvSpPr>
        <p:spPr/>
        <p:txBody>
          <a:bodyPr>
            <a:normAutofit/>
          </a:bodyPr>
          <a:lstStyle/>
          <a:p>
            <a:r>
              <a:rPr lang="tr-TR" dirty="0"/>
              <a:t>Tarım/Hayvancılık ile ilgili</a:t>
            </a:r>
          </a:p>
          <a:p>
            <a:r>
              <a:rPr lang="tr-TR" dirty="0"/>
              <a:t>Bolluk ile ilgili</a:t>
            </a:r>
          </a:p>
          <a:p>
            <a:r>
              <a:rPr lang="tr-TR" dirty="0"/>
              <a:t>Sel </a:t>
            </a:r>
          </a:p>
          <a:p>
            <a:r>
              <a:rPr lang="tr-TR" dirty="0"/>
              <a:t>Ev ve köy koruyucu tanrıları</a:t>
            </a:r>
          </a:p>
          <a:p>
            <a:r>
              <a:rPr lang="tr-TR" dirty="0"/>
              <a:t>Ata tanrı </a:t>
            </a:r>
          </a:p>
          <a:p>
            <a:r>
              <a:rPr lang="tr-TR" dirty="0"/>
              <a:t>Vs.</a:t>
            </a:r>
          </a:p>
        </p:txBody>
      </p:sp>
      <p:pic>
        <p:nvPicPr>
          <p:cNvPr id="3" name="Resim 2" descr="metin, kitap içeren bir resim&#10;&#10;Açıklama otomatik olarak oluşturuldu">
            <a:extLst>
              <a:ext uri="{FF2B5EF4-FFF2-40B4-BE49-F238E27FC236}">
                <a16:creationId xmlns:a16="http://schemas.microsoft.com/office/drawing/2014/main" id="{BEE644F3-8BC3-4B1E-8704-771F32BE09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4778" y="0"/>
            <a:ext cx="2017222" cy="1593605"/>
          </a:xfrm>
          <a:prstGeom prst="rect">
            <a:avLst/>
          </a:prstGeom>
        </p:spPr>
      </p:pic>
      <p:pic>
        <p:nvPicPr>
          <p:cNvPr id="6" name="Resim 5" descr="fotoğraf, eski, kaplı, renkli içeren bir resim&#10;&#10;Açıklama otomatik olarak oluşturuldu">
            <a:extLst>
              <a:ext uri="{FF2B5EF4-FFF2-40B4-BE49-F238E27FC236}">
                <a16:creationId xmlns:a16="http://schemas.microsoft.com/office/drawing/2014/main" id="{DA7BD50F-F5D7-4899-8F28-3B1B146B6A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2179" y="4773930"/>
            <a:ext cx="1309821" cy="2084070"/>
          </a:xfrm>
          <a:prstGeom prst="rect">
            <a:avLst/>
          </a:prstGeom>
        </p:spPr>
      </p:pic>
      <p:pic>
        <p:nvPicPr>
          <p:cNvPr id="8" name="Resim 7" descr="fotoğraf, siyah, ekran, tren içeren bir resim&#10;&#10;Açıklama otomatik olarak oluşturuldu">
            <a:extLst>
              <a:ext uri="{FF2B5EF4-FFF2-40B4-BE49-F238E27FC236}">
                <a16:creationId xmlns:a16="http://schemas.microsoft.com/office/drawing/2014/main" id="{F682EE2E-13A0-472C-B602-AF895D0A08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7377" y="4628111"/>
            <a:ext cx="1538623" cy="2229889"/>
          </a:xfrm>
          <a:prstGeom prst="rect">
            <a:avLst/>
          </a:prstGeom>
        </p:spPr>
      </p:pic>
    </p:spTree>
    <p:extLst>
      <p:ext uri="{BB962C8B-B14F-4D97-AF65-F5344CB8AC3E}">
        <p14:creationId xmlns:p14="http://schemas.microsoft.com/office/powerpoint/2010/main" val="324302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5" name="Freeform 6">
            <a:extLst>
              <a:ext uri="{FF2B5EF4-FFF2-40B4-BE49-F238E27FC236}">
                <a16:creationId xmlns:a16="http://schemas.microsoft.com/office/drawing/2014/main" id="{BB8C1D0E-0B06-46C9-A8BD-A8E13FF9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36" name="Rectangle 26">
            <a:extLst>
              <a:ext uri="{FF2B5EF4-FFF2-40B4-BE49-F238E27FC236}">
                <a16:creationId xmlns:a16="http://schemas.microsoft.com/office/drawing/2014/main" id="{7D1ADC4A-8537-4084-99C7-F8D378A64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28">
            <a:extLst>
              <a:ext uri="{FF2B5EF4-FFF2-40B4-BE49-F238E27FC236}">
                <a16:creationId xmlns:a16="http://schemas.microsoft.com/office/drawing/2014/main" id="{415DEDD7-7B31-4EF1-B7C7-5AEE3208C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nvan 6">
            <a:extLst>
              <a:ext uri="{FF2B5EF4-FFF2-40B4-BE49-F238E27FC236}">
                <a16:creationId xmlns:a16="http://schemas.microsoft.com/office/drawing/2014/main" id="{ACC7AC02-7BDD-4DFD-B6D2-B6CE89D63A61}"/>
              </a:ext>
            </a:extLst>
          </p:cNvPr>
          <p:cNvSpPr>
            <a:spLocks noGrp="1"/>
          </p:cNvSpPr>
          <p:nvPr>
            <p:ph type="title"/>
          </p:nvPr>
        </p:nvSpPr>
        <p:spPr>
          <a:xfrm>
            <a:off x="644849" y="954923"/>
            <a:ext cx="5875694" cy="4504620"/>
          </a:xfrm>
        </p:spPr>
        <p:txBody>
          <a:bodyPr vert="horz" lIns="91440" tIns="45720" rIns="91440" bIns="45720" rtlCol="0" anchor="ctr">
            <a:normAutofit/>
          </a:bodyPr>
          <a:lstStyle/>
          <a:p>
            <a:pPr algn="ctr"/>
            <a:r>
              <a:rPr lang="en-US" sz="7400" dirty="0"/>
              <a:t>Gojoseon </a:t>
            </a:r>
            <a:r>
              <a:rPr lang="en-US" sz="7400" dirty="0" err="1"/>
              <a:t>Kuruluşu</a:t>
            </a:r>
            <a:r>
              <a:rPr lang="en-US" sz="7400" dirty="0"/>
              <a:t> </a:t>
            </a:r>
            <a:r>
              <a:rPr lang="en-US" sz="7400" dirty="0" err="1"/>
              <a:t>Dangun</a:t>
            </a:r>
            <a:r>
              <a:rPr lang="en-US" sz="7400" dirty="0"/>
              <a:t> </a:t>
            </a:r>
            <a:r>
              <a:rPr lang="en-US" sz="7400" dirty="0" err="1"/>
              <a:t>Miti</a:t>
            </a:r>
            <a:endParaRPr lang="en-US" sz="7400" dirty="0"/>
          </a:p>
        </p:txBody>
      </p:sp>
      <p:sp>
        <p:nvSpPr>
          <p:cNvPr id="38" name="Freeform: Shape 30">
            <a:extLst>
              <a:ext uri="{FF2B5EF4-FFF2-40B4-BE49-F238E27FC236}">
                <a16:creationId xmlns:a16="http://schemas.microsoft.com/office/drawing/2014/main" id="{3242CC7A-3D6E-47A4-B9D1-860978459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Resim 10">
            <a:extLst>
              <a:ext uri="{FF2B5EF4-FFF2-40B4-BE49-F238E27FC236}">
                <a16:creationId xmlns:a16="http://schemas.microsoft.com/office/drawing/2014/main" id="{A41A0400-DD91-4810-B0B0-DE668BF1D864}"/>
              </a:ext>
            </a:extLst>
          </p:cNvPr>
          <p:cNvPicPr>
            <a:picLocks noChangeAspect="1"/>
          </p:cNvPicPr>
          <p:nvPr/>
        </p:nvPicPr>
        <p:blipFill rotWithShape="1">
          <a:blip r:embed="rId2">
            <a:extLst>
              <a:ext uri="{28A0092B-C50C-407E-A947-70E740481C1C}">
                <a14:useLocalDpi xmlns:a14="http://schemas.microsoft.com/office/drawing/2010/main" val="0"/>
              </a:ext>
            </a:extLst>
          </a:blip>
          <a:srcRect r="-2" b="10095"/>
          <a:stretch/>
        </p:blipFill>
        <p:spPr>
          <a:xfrm>
            <a:off x="6909481" y="10"/>
            <a:ext cx="5282519" cy="685799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p:spPr>
      </p:pic>
    </p:spTree>
    <p:extLst>
      <p:ext uri="{BB962C8B-B14F-4D97-AF65-F5344CB8AC3E}">
        <p14:creationId xmlns:p14="http://schemas.microsoft.com/office/powerpoint/2010/main" val="1045257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İçerik Yer Tutucusu 10" descr="metin içeren bir resim&#10;&#10;Açıklama otomatik olarak oluşturuldu">
            <a:extLst>
              <a:ext uri="{FF2B5EF4-FFF2-40B4-BE49-F238E27FC236}">
                <a16:creationId xmlns:a16="http://schemas.microsoft.com/office/drawing/2014/main" id="{6C45FE33-B91F-4B57-923E-C45FA21372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0285" r="12"/>
          <a:stretch/>
        </p:blipFill>
        <p:spPr>
          <a:xfrm>
            <a:off x="2318327" y="0"/>
            <a:ext cx="7546111" cy="6858000"/>
          </a:xfrm>
        </p:spPr>
      </p:pic>
    </p:spTree>
    <p:extLst>
      <p:ext uri="{BB962C8B-B14F-4D97-AF65-F5344CB8AC3E}">
        <p14:creationId xmlns:p14="http://schemas.microsoft.com/office/powerpoint/2010/main" val="81842422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8"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30" name="Rectangle 29">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2" name="İçerik Yer Tutucusu 2">
            <a:extLst>
              <a:ext uri="{FF2B5EF4-FFF2-40B4-BE49-F238E27FC236}">
                <a16:creationId xmlns:a16="http://schemas.microsoft.com/office/drawing/2014/main" id="{E101B05C-16E7-43EB-910B-960DD344CBCF}"/>
              </a:ext>
            </a:extLst>
          </p:cNvPr>
          <p:cNvGraphicFramePr>
            <a:graphicFrameLocks noGrp="1"/>
          </p:cNvGraphicFramePr>
          <p:nvPr>
            <p:ph idx="1"/>
            <p:extLst>
              <p:ext uri="{D42A27DB-BD31-4B8C-83A1-F6EECF244321}">
                <p14:modId xmlns:p14="http://schemas.microsoft.com/office/powerpoint/2010/main" val="404939914"/>
              </p:ext>
            </p:extLst>
          </p:nvPr>
        </p:nvGraphicFramePr>
        <p:xfrm>
          <a:off x="1250950" y="-1"/>
          <a:ext cx="10179050"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6319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Çevrimiçi Medya 6" title="The Founding Father of Korea, Dangun - English Subtitles">
            <a:hlinkClick r:id="" action="ppaction://media"/>
            <a:extLst>
              <a:ext uri="{FF2B5EF4-FFF2-40B4-BE49-F238E27FC236}">
                <a16:creationId xmlns:a16="http://schemas.microsoft.com/office/drawing/2014/main" id="{417DCD7F-3CCA-4C93-8683-9E10F731C395}"/>
              </a:ext>
            </a:extLst>
          </p:cNvPr>
          <p:cNvPicPr>
            <a:picLocks noGrp="1" noRot="1" noChangeAspect="1"/>
          </p:cNvPicPr>
          <p:nvPr>
            <p:ph idx="1"/>
            <a:videoFile r:link="rId1"/>
          </p:nvPr>
        </p:nvPicPr>
        <p:blipFill>
          <a:blip r:embed="rId3"/>
          <a:stretch>
            <a:fillRect/>
          </a:stretch>
        </p:blipFill>
        <p:spPr>
          <a:xfrm>
            <a:off x="1537084" y="864610"/>
            <a:ext cx="9117831" cy="5128780"/>
          </a:xfrm>
          <a:prstGeom prst="rect">
            <a:avLst/>
          </a:prstGeom>
        </p:spPr>
      </p:pic>
    </p:spTree>
    <p:extLst>
      <p:ext uri="{BB962C8B-B14F-4D97-AF65-F5344CB8AC3E}">
        <p14:creationId xmlns:p14="http://schemas.microsoft.com/office/powerpoint/2010/main" val="4269341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3" name="Freeform 6">
            <a:extLst>
              <a:ext uri="{FF2B5EF4-FFF2-40B4-BE49-F238E27FC236}">
                <a16:creationId xmlns:a16="http://schemas.microsoft.com/office/drawing/2014/main" id="{BB8C1D0E-0B06-46C9-A8BD-A8E13FF9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45" name="Rectangle 44">
            <a:extLst>
              <a:ext uri="{FF2B5EF4-FFF2-40B4-BE49-F238E27FC236}">
                <a16:creationId xmlns:a16="http://schemas.microsoft.com/office/drawing/2014/main" id="{7D1ADC4A-8537-4084-99C7-F8D378A64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a:extLst>
              <a:ext uri="{FF2B5EF4-FFF2-40B4-BE49-F238E27FC236}">
                <a16:creationId xmlns:a16="http://schemas.microsoft.com/office/drawing/2014/main" id="{415DEDD7-7B31-4EF1-B7C7-5AEE3208C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nvan 6">
            <a:extLst>
              <a:ext uri="{FF2B5EF4-FFF2-40B4-BE49-F238E27FC236}">
                <a16:creationId xmlns:a16="http://schemas.microsoft.com/office/drawing/2014/main" id="{ACC7AC02-7BDD-4DFD-B6D2-B6CE89D63A61}"/>
              </a:ext>
            </a:extLst>
          </p:cNvPr>
          <p:cNvSpPr>
            <a:spLocks noGrp="1"/>
          </p:cNvSpPr>
          <p:nvPr>
            <p:ph type="title"/>
          </p:nvPr>
        </p:nvSpPr>
        <p:spPr>
          <a:xfrm>
            <a:off x="644849" y="954923"/>
            <a:ext cx="5875694" cy="4504620"/>
          </a:xfrm>
        </p:spPr>
        <p:txBody>
          <a:bodyPr vert="horz" lIns="91440" tIns="45720" rIns="91440" bIns="45720" rtlCol="0" anchor="ctr">
            <a:normAutofit/>
          </a:bodyPr>
          <a:lstStyle/>
          <a:p>
            <a:pPr algn="ctr"/>
            <a:r>
              <a:rPr lang="en-US" sz="7400" dirty="0"/>
              <a:t>Goguryeo </a:t>
            </a:r>
            <a:r>
              <a:rPr lang="en-US" sz="7400" dirty="0" err="1"/>
              <a:t>Kuruluşu</a:t>
            </a:r>
            <a:r>
              <a:rPr lang="en-US" sz="7400" dirty="0"/>
              <a:t> </a:t>
            </a:r>
            <a:r>
              <a:rPr lang="en-US" sz="7400" dirty="0" err="1"/>
              <a:t>Jumong</a:t>
            </a:r>
            <a:r>
              <a:rPr lang="en-US" sz="7400" dirty="0"/>
              <a:t>  </a:t>
            </a:r>
            <a:r>
              <a:rPr lang="en-US" sz="7400" dirty="0" err="1"/>
              <a:t>Miti</a:t>
            </a:r>
            <a:endParaRPr lang="en-US" sz="7400" dirty="0"/>
          </a:p>
        </p:txBody>
      </p:sp>
      <p:sp>
        <p:nvSpPr>
          <p:cNvPr id="49" name="Freeform: Shape 48">
            <a:extLst>
              <a:ext uri="{FF2B5EF4-FFF2-40B4-BE49-F238E27FC236}">
                <a16:creationId xmlns:a16="http://schemas.microsoft.com/office/drawing/2014/main" id="{3242CC7A-3D6E-47A4-B9D1-860978459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Resim 2" descr="iç mekan içeren bir resim&#10;&#10;Açıklama otomatik olarak oluşturuldu">
            <a:extLst>
              <a:ext uri="{FF2B5EF4-FFF2-40B4-BE49-F238E27FC236}">
                <a16:creationId xmlns:a16="http://schemas.microsoft.com/office/drawing/2014/main" id="{8A71619F-F994-4FC6-B942-BCC20C3E604D}"/>
              </a:ext>
            </a:extLst>
          </p:cNvPr>
          <p:cNvPicPr>
            <a:picLocks noChangeAspect="1"/>
          </p:cNvPicPr>
          <p:nvPr/>
        </p:nvPicPr>
        <p:blipFill rotWithShape="1">
          <a:blip r:embed="rId2">
            <a:extLst>
              <a:ext uri="{28A0092B-C50C-407E-A947-70E740481C1C}">
                <a14:useLocalDpi xmlns:a14="http://schemas.microsoft.com/office/drawing/2010/main" val="0"/>
              </a:ext>
            </a:extLst>
          </a:blip>
          <a:srcRect l="17282" r="25719"/>
          <a:stretch/>
        </p:blipFill>
        <p:spPr>
          <a:xfrm>
            <a:off x="6909481" y="10"/>
            <a:ext cx="5282519" cy="685799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p:spPr>
      </p:pic>
    </p:spTree>
    <p:extLst>
      <p:ext uri="{BB962C8B-B14F-4D97-AF65-F5344CB8AC3E}">
        <p14:creationId xmlns:p14="http://schemas.microsoft.com/office/powerpoint/2010/main" val="2319423973"/>
      </p:ext>
    </p:extLst>
  </p:cSld>
  <p:clrMapOvr>
    <a:masterClrMapping/>
  </p:clrMapOvr>
</p:sld>
</file>

<file path=ppt/theme/theme1.xml><?xml version="1.0" encoding="utf-8"?>
<a:theme xmlns:a="http://schemas.openxmlformats.org/drawingml/2006/main" name="Rozet">
  <a:themeElements>
    <a:clrScheme name="Rozet">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Rozet">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zet">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otalTime>512</TotalTime>
  <Words>863</Words>
  <Application>Microsoft Office PowerPoint</Application>
  <PresentationFormat>Geniş ekran</PresentationFormat>
  <Paragraphs>49</Paragraphs>
  <Slides>20</Slides>
  <Notes>0</Notes>
  <HiddenSlides>0</HiddenSlides>
  <MMClips>3</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20</vt:i4>
      </vt:variant>
    </vt:vector>
  </HeadingPairs>
  <TitlesOfParts>
    <vt:vector size="24" baseType="lpstr">
      <vt:lpstr>Arial</vt:lpstr>
      <vt:lpstr>Gill Sans MT</vt:lpstr>
      <vt:lpstr>Impact</vt:lpstr>
      <vt:lpstr>Rozet</vt:lpstr>
      <vt:lpstr>Kore Mitleri, Efsaneleri ve Destanları</vt:lpstr>
      <vt:lpstr>Mit / Efsane / Destan</vt:lpstr>
      <vt:lpstr>Kore Mitleri</vt:lpstr>
      <vt:lpstr>Kore Mitleri</vt:lpstr>
      <vt:lpstr>Gojoseon Kuruluşu Dangun Miti</vt:lpstr>
      <vt:lpstr>PowerPoint Sunusu</vt:lpstr>
      <vt:lpstr>PowerPoint Sunusu</vt:lpstr>
      <vt:lpstr>PowerPoint Sunusu</vt:lpstr>
      <vt:lpstr>Goguryeo Kuruluşu Jumong  Miti</vt:lpstr>
      <vt:lpstr>PowerPoint Sunusu</vt:lpstr>
      <vt:lpstr>PowerPoint Sunusu</vt:lpstr>
      <vt:lpstr>PowerPoint Sunusu</vt:lpstr>
      <vt:lpstr>Silla Kuruluşu  Bak Hyeokgeose Miti</vt:lpstr>
      <vt:lpstr>PowerPoint Sunusu</vt:lpstr>
      <vt:lpstr>PowerPoint Sunusu</vt:lpstr>
      <vt:lpstr>PowerPoint Sunusu</vt:lpstr>
      <vt:lpstr>Garak Kuruluşu Suro Miti </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Kore Mitleri, Efsaneleri ve Destanları</dc:title>
  <dc:creator>Oktay Gökhan BANBAL</dc:creator>
  <cp:lastModifiedBy>Oktay Gökhan BANBAL</cp:lastModifiedBy>
  <cp:revision>24</cp:revision>
  <dcterms:created xsi:type="dcterms:W3CDTF">2020-01-17T07:52:59Z</dcterms:created>
  <dcterms:modified xsi:type="dcterms:W3CDTF">2020-02-17T07:36:41Z</dcterms:modified>
</cp:coreProperties>
</file>