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76" autoAdjust="0"/>
    <p:restoredTop sz="94660"/>
  </p:normalViewPr>
  <p:slideViewPr>
    <p:cSldViewPr>
      <p:cViewPr varScale="1">
        <p:scale>
          <a:sx n="108" d="100"/>
          <a:sy n="108" d="100"/>
        </p:scale>
        <p:origin x="1386" y="12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2/26/2020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28794" y="0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HİN 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420 M. K. GANDHİ HAYATI VE ESERLERİ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1. HAFTA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tr-TR" sz="27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Gandhi'nin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tr-TR" sz="270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Hayatı (İlk 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Yıllar I)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endParaRPr lang="tr-TR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Arkadaşları tarafından İngiltereliler gibi güçlü ve kuvvetli olmak için et yemenin gerektiği konusunda yönlendirilirken; Londra’da </a:t>
            </a:r>
            <a:r>
              <a:rPr lang="tr-TR" dirty="0" err="1"/>
              <a:t>vejeteryanlığın</a:t>
            </a:r>
            <a:r>
              <a:rPr lang="tr-TR" dirty="0"/>
              <a:t> nimetlerini keşfetti. Bu ilgisini ömrü boyunca da kaybetmedi ve </a:t>
            </a:r>
            <a:r>
              <a:rPr lang="tr-TR" dirty="0" err="1"/>
              <a:t>Bayswater’da</a:t>
            </a:r>
            <a:r>
              <a:rPr lang="tr-TR" dirty="0"/>
              <a:t> bir «</a:t>
            </a:r>
            <a:r>
              <a:rPr lang="tr-TR" dirty="0" err="1"/>
              <a:t>Vejeteryanlar</a:t>
            </a:r>
            <a:r>
              <a:rPr lang="tr-TR" dirty="0"/>
              <a:t> Derneği’ni» kurdu.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Geleneksel Hint eğitimi almış olan </a:t>
            </a:r>
            <a:r>
              <a:rPr lang="tr-TR" dirty="0" err="1"/>
              <a:t>Gandhi</a:t>
            </a:r>
            <a:r>
              <a:rPr lang="tr-TR" dirty="0"/>
              <a:t>, yeni, modern ve dinamik bir dünyaya dahil olmuştu. Sonrasında, Hint geleneklerine başvurmaya her daim devam etse de reformcu bir </a:t>
            </a:r>
            <a:r>
              <a:rPr lang="tr-TR"/>
              <a:t>şahsiyete bürünmüş </a:t>
            </a:r>
            <a:r>
              <a:rPr lang="tr-TR" dirty="0"/>
              <a:t>ve tam bir yirminci yüzyıl insanı, aydını, fikir adamı olmuştu.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Gandhi’nin</a:t>
            </a:r>
            <a:r>
              <a:rPr lang="tr-TR" dirty="0"/>
              <a:t> ilk yıllarına ait bilgilere, 1922 yılında yayımlamış olduğu otobiyografisi sayesinde ulaşabiliyoruz.</a:t>
            </a:r>
          </a:p>
          <a:p>
            <a:pPr algn="ctr"/>
            <a:endParaRPr lang="tr-TR" dirty="0"/>
          </a:p>
          <a:p>
            <a:pPr algn="ctr"/>
            <a:r>
              <a:rPr lang="tr-TR" dirty="0"/>
              <a:t>Bütün bir ulusun bağımsızlık mücadelesine yön vermiş olan Mohandas </a:t>
            </a:r>
            <a:r>
              <a:rPr lang="tr-TR" dirty="0" err="1"/>
              <a:t>Karamçand</a:t>
            </a:r>
            <a:r>
              <a:rPr lang="tr-TR" dirty="0"/>
              <a:t> </a:t>
            </a:r>
            <a:r>
              <a:rPr lang="tr-TR" dirty="0" err="1"/>
              <a:t>Gandhi</a:t>
            </a:r>
            <a:r>
              <a:rPr lang="tr-TR" dirty="0"/>
              <a:t>, </a:t>
            </a:r>
            <a:r>
              <a:rPr lang="tr-TR" dirty="0" err="1"/>
              <a:t>Gucarat’ın</a:t>
            </a:r>
            <a:r>
              <a:rPr lang="tr-TR" dirty="0"/>
              <a:t> batısındaki küçük bir liman şehri olan </a:t>
            </a:r>
            <a:r>
              <a:rPr lang="tr-TR" dirty="0" err="1"/>
              <a:t>Porbandar’da</a:t>
            </a:r>
            <a:r>
              <a:rPr lang="tr-TR" dirty="0"/>
              <a:t> 2 Ekim 1869’da dünyaya gelmiştir.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Gandhi’nin</a:t>
            </a:r>
            <a:r>
              <a:rPr lang="tr-TR" dirty="0"/>
              <a:t> yaşamının ilk yıllarını geçirdiği çevre üzerinde uzun uzadıya yorumlar yapılmıştır. Oldukça geleneksel bir çevrenin, özellikle </a:t>
            </a:r>
            <a:r>
              <a:rPr lang="tr-TR" dirty="0" err="1"/>
              <a:t>Cainist</a:t>
            </a:r>
            <a:r>
              <a:rPr lang="tr-TR" dirty="0"/>
              <a:t> bir topluluğun yaşadığı bir bölgede yetiştiğine dikkat çekilmiştir. </a:t>
            </a:r>
          </a:p>
          <a:p>
            <a:pPr algn="ctr"/>
            <a:r>
              <a:rPr lang="tr-TR" dirty="0"/>
              <a:t>Büyük babası yerel bir raca yani kralın baş danışmanı ya da bugünkü terminolojiyle başbakanıydı. </a:t>
            </a:r>
            <a:r>
              <a:rPr lang="tr-TR" dirty="0" err="1"/>
              <a:t>Gandhi’nin</a:t>
            </a:r>
            <a:r>
              <a:rPr lang="tr-TR" dirty="0"/>
              <a:t> babası </a:t>
            </a:r>
            <a:r>
              <a:rPr lang="tr-TR" dirty="0" err="1"/>
              <a:t>Karamçand’da</a:t>
            </a:r>
            <a:r>
              <a:rPr lang="tr-TR" dirty="0"/>
              <a:t> </a:t>
            </a:r>
            <a:r>
              <a:rPr lang="tr-TR" dirty="0" err="1"/>
              <a:t>Porbandar’ın</a:t>
            </a:r>
            <a:r>
              <a:rPr lang="tr-TR" dirty="0"/>
              <a:t> </a:t>
            </a:r>
            <a:r>
              <a:rPr lang="tr-TR" dirty="0" err="1"/>
              <a:t>devan’ıydı</a:t>
            </a:r>
            <a:r>
              <a:rPr lang="tr-TR" dirty="0"/>
              <a:t> ve iki farklı eyalette sırasıyla bu görevi hayatı boyunca sürdürmüştü.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Aile evi büyük ve genişti; </a:t>
            </a:r>
            <a:r>
              <a:rPr lang="tr-TR" dirty="0" err="1"/>
              <a:t>Karamçand’ın</a:t>
            </a:r>
            <a:r>
              <a:rPr lang="tr-TR" dirty="0"/>
              <a:t> dört erkek kardeşi de aileleriyle birlikte orada yaşıyordu.</a:t>
            </a:r>
          </a:p>
          <a:p>
            <a:pPr algn="ctr"/>
            <a:endParaRPr lang="tr-TR" dirty="0"/>
          </a:p>
          <a:p>
            <a:pPr algn="ctr"/>
            <a:r>
              <a:rPr lang="tr-TR" dirty="0" err="1"/>
              <a:t>Gandhi’nin</a:t>
            </a:r>
            <a:r>
              <a:rPr lang="tr-TR" dirty="0"/>
              <a:t> çocukluğu özellikle mutluydu; evin en küçük çocuğuydu. </a:t>
            </a:r>
            <a:r>
              <a:rPr lang="tr-TR" dirty="0" err="1"/>
              <a:t>Gandhilerin</a:t>
            </a:r>
            <a:r>
              <a:rPr lang="tr-TR" dirty="0"/>
              <a:t> hali vakti yerindeydi ama çok zengin değildiler.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İlkokuldan sonra </a:t>
            </a:r>
            <a:r>
              <a:rPr lang="tr-TR" dirty="0" err="1"/>
              <a:t>Gandhi</a:t>
            </a:r>
            <a:r>
              <a:rPr lang="tr-TR" dirty="0"/>
              <a:t>, babasının yeni görevleri dolayısıyla </a:t>
            </a:r>
            <a:r>
              <a:rPr lang="tr-TR" dirty="0" err="1"/>
              <a:t>Rajkot’taki</a:t>
            </a:r>
            <a:r>
              <a:rPr lang="tr-TR" dirty="0"/>
              <a:t> </a:t>
            </a:r>
            <a:r>
              <a:rPr lang="tr-TR" dirty="0" err="1"/>
              <a:t>Alfred</a:t>
            </a:r>
            <a:r>
              <a:rPr lang="tr-TR" dirty="0"/>
              <a:t> High </a:t>
            </a:r>
            <a:r>
              <a:rPr lang="tr-TR" dirty="0" err="1"/>
              <a:t>School’a</a:t>
            </a:r>
            <a:r>
              <a:rPr lang="tr-TR" dirty="0"/>
              <a:t> devam etti. </a:t>
            </a:r>
            <a:r>
              <a:rPr lang="tr-TR" dirty="0" err="1"/>
              <a:t>Gandhi</a:t>
            </a:r>
            <a:r>
              <a:rPr lang="tr-TR" dirty="0"/>
              <a:t>, </a:t>
            </a:r>
            <a:r>
              <a:rPr lang="tr-TR" dirty="0" err="1"/>
              <a:t>Gucarati</a:t>
            </a:r>
            <a:r>
              <a:rPr lang="tr-TR" dirty="0"/>
              <a:t> dilinde eğitim görmüştü ve oradaki İngilizce eğitimi takip etmekte zorluk çekti.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Gandhi’nin</a:t>
            </a:r>
            <a:r>
              <a:rPr lang="tr-TR" dirty="0"/>
              <a:t> çocukluk ve ilk gençlik yıllarına iki önemli olay damgasını vurdu:</a:t>
            </a:r>
          </a:p>
          <a:p>
            <a:pPr algn="ctr"/>
            <a:endParaRPr lang="tr-TR" dirty="0"/>
          </a:p>
          <a:p>
            <a:pPr algn="ctr"/>
            <a:r>
              <a:rPr lang="tr-TR" dirty="0"/>
              <a:t>Evliliği  ve babasının erken yaştaki ölümü.</a:t>
            </a:r>
          </a:p>
          <a:p>
            <a:pPr algn="ctr"/>
            <a:endParaRPr lang="tr-TR" dirty="0"/>
          </a:p>
          <a:p>
            <a:pPr algn="ctr"/>
            <a:r>
              <a:rPr lang="tr-TR" dirty="0"/>
              <a:t>13 yaşındayken, 1882 yılında, ailesi onu kendi yaşında genç bir kız olan </a:t>
            </a:r>
            <a:r>
              <a:rPr lang="tr-TR" dirty="0" err="1"/>
              <a:t>Kasturbai</a:t>
            </a:r>
            <a:r>
              <a:rPr lang="tr-TR" dirty="0"/>
              <a:t> ile evlendirdi.</a:t>
            </a:r>
          </a:p>
          <a:p>
            <a:pPr marL="0" indent="0" algn="ctr">
              <a:buNone/>
            </a:pPr>
            <a:endParaRPr lang="tr-TR" dirty="0"/>
          </a:p>
          <a:p>
            <a:pPr algn="ctr"/>
            <a:r>
              <a:rPr lang="tr-TR" dirty="0"/>
              <a:t>Genç eşinin okuma yazması yoktu; ömrü boyunca da öğrenemedi.</a:t>
            </a:r>
          </a:p>
          <a:p>
            <a:pPr marL="0" indent="0" algn="ctr">
              <a:buNone/>
            </a:pPr>
            <a:endParaRPr lang="tr-TR" dirty="0"/>
          </a:p>
          <a:p>
            <a:pPr algn="ctr"/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Hastalanan babası, henüz </a:t>
            </a:r>
            <a:r>
              <a:rPr lang="tr-TR" dirty="0" err="1"/>
              <a:t>Gandhi</a:t>
            </a:r>
            <a:r>
              <a:rPr lang="tr-TR" dirty="0"/>
              <a:t> küçücük bir çocukken öldü.</a:t>
            </a:r>
          </a:p>
          <a:p>
            <a:pPr marL="0" indent="0" algn="ctr">
              <a:buNone/>
            </a:pPr>
            <a:endParaRPr lang="tr-TR" dirty="0"/>
          </a:p>
          <a:p>
            <a:pPr algn="ctr"/>
            <a:r>
              <a:rPr lang="tr-TR" dirty="0"/>
              <a:t>Maddi kaygılar sebebiyle öğrenimini devam ettirebilmesi için </a:t>
            </a:r>
            <a:r>
              <a:rPr lang="tr-TR" dirty="0" err="1"/>
              <a:t>Ahmedabad’a</a:t>
            </a:r>
            <a:r>
              <a:rPr lang="tr-TR" dirty="0"/>
              <a:t> gönderildi. Ancak oraya ayak uyduramadı ve bir yarıyıl okuduktan sonra; bir tanıdıklarının tavsiyesiyle, İngiltere’de hukuk tahsili almak üzere yönlendirildi.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İngiltere’ye gitme fikri </a:t>
            </a:r>
            <a:r>
              <a:rPr lang="tr-TR" dirty="0" err="1"/>
              <a:t>Gandhi’yi</a:t>
            </a:r>
            <a:r>
              <a:rPr lang="tr-TR" dirty="0"/>
              <a:t> heyecanlandırdı.</a:t>
            </a:r>
          </a:p>
          <a:p>
            <a:endParaRPr lang="tr-TR" dirty="0"/>
          </a:p>
          <a:p>
            <a:pPr algn="ctr"/>
            <a:r>
              <a:rPr lang="tr-TR" dirty="0"/>
              <a:t>Yola çıkmadan önce </a:t>
            </a:r>
            <a:r>
              <a:rPr lang="tr-TR" dirty="0" err="1"/>
              <a:t>Gandhi</a:t>
            </a:r>
            <a:r>
              <a:rPr lang="tr-TR" dirty="0"/>
              <a:t>, üyelerinin yurtdışına her türlü yolculuğunu yasaklayan kastının meclisine de karşı koymak zorunda kaldı ve kasttan kovuldu.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1888’de Southampton’a gitmek üzere gemiye bindi. İngiltere’deki ilk yıllarında bir Avrupalı gibi olmak için çaba gösterdi. Fransızca ve müzik dersleri aldı.</a:t>
            </a:r>
          </a:p>
          <a:p>
            <a:pPr algn="ctr"/>
            <a:endParaRPr lang="tr-TR" dirty="0"/>
          </a:p>
          <a:p>
            <a:pPr algn="ctr"/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1402</TotalTime>
  <Words>573</Words>
  <Application>Microsoft Office PowerPoint</Application>
  <PresentationFormat>Ekran Gösterisi (4:3)</PresentationFormat>
  <Paragraphs>43</Paragraphs>
  <Slides>11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HİN 420 M. K. GANDHİ HAYATI VE ESERLERİ  1. HAFTA   Gandhi'nin Hayatı (İlk Yıllar I)     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149</cp:revision>
  <dcterms:created xsi:type="dcterms:W3CDTF">2014-11-21T09:52:05Z</dcterms:created>
  <dcterms:modified xsi:type="dcterms:W3CDTF">2020-02-26T08:37:22Z</dcterms:modified>
</cp:coreProperties>
</file>