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6D7147-F0A4-44C9-B0BD-251509BE67CB}"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75B5AD7D-FE0B-4771-B762-3445F32466A3}">
      <dgm:prSet phldrT="[Metin]" custT="1"/>
      <dgm:spPr/>
      <dgm:t>
        <a:bodyPr/>
        <a:lstStyle/>
        <a:p>
          <a:r>
            <a:rPr lang="tr-TR" sz="1800" dirty="0" smtClean="0"/>
            <a:t>Yeni Medyanın</a:t>
          </a:r>
        </a:p>
        <a:p>
          <a:r>
            <a:rPr lang="tr-TR" sz="1800" dirty="0" smtClean="0"/>
            <a:t>Geleneksel Medyaya</a:t>
          </a:r>
        </a:p>
        <a:p>
          <a:r>
            <a:rPr lang="tr-TR" sz="1800" dirty="0" smtClean="0"/>
            <a:t>Etkileri</a:t>
          </a:r>
          <a:endParaRPr lang="tr-TR" sz="1800" dirty="0"/>
        </a:p>
      </dgm:t>
    </dgm:pt>
    <dgm:pt modelId="{D4FC14AB-B346-49FE-BF81-2E25BE754869}" type="parTrans" cxnId="{3ECB0548-DA96-4174-8C3C-742B973CD3FE}">
      <dgm:prSet/>
      <dgm:spPr/>
      <dgm:t>
        <a:bodyPr/>
        <a:lstStyle/>
        <a:p>
          <a:endParaRPr lang="tr-TR"/>
        </a:p>
      </dgm:t>
    </dgm:pt>
    <dgm:pt modelId="{D13A996E-DB30-4793-9B84-602736E499A9}" type="sibTrans" cxnId="{3ECB0548-DA96-4174-8C3C-742B973CD3FE}">
      <dgm:prSet/>
      <dgm:spPr/>
      <dgm:t>
        <a:bodyPr/>
        <a:lstStyle/>
        <a:p>
          <a:endParaRPr lang="tr-TR"/>
        </a:p>
      </dgm:t>
    </dgm:pt>
    <dgm:pt modelId="{3B20D7DB-282F-4702-9D80-85510F6F6E31}">
      <dgm:prSet phldrT="[Metin]" custT="1"/>
      <dgm:spPr>
        <a:solidFill>
          <a:srgbClr val="92D050"/>
        </a:solidFill>
      </dgm:spPr>
      <dgm:t>
        <a:bodyPr/>
        <a:lstStyle/>
        <a:p>
          <a:r>
            <a:rPr lang="tr-TR" sz="1800" dirty="0" smtClean="0"/>
            <a:t>Gazete</a:t>
          </a:r>
          <a:endParaRPr lang="tr-TR" sz="1800" dirty="0"/>
        </a:p>
      </dgm:t>
    </dgm:pt>
    <dgm:pt modelId="{C81267FE-C7A4-4B43-B1B2-83B15CBF9E6E}" type="parTrans" cxnId="{72CFD8F3-8BC5-4296-845F-5DB193F4B418}">
      <dgm:prSet/>
      <dgm:spPr/>
      <dgm:t>
        <a:bodyPr/>
        <a:lstStyle/>
        <a:p>
          <a:endParaRPr lang="tr-TR"/>
        </a:p>
      </dgm:t>
    </dgm:pt>
    <dgm:pt modelId="{4B324688-7321-4F34-9E7D-5247D3822BDD}" type="sibTrans" cxnId="{72CFD8F3-8BC5-4296-845F-5DB193F4B418}">
      <dgm:prSet/>
      <dgm:spPr/>
      <dgm:t>
        <a:bodyPr/>
        <a:lstStyle/>
        <a:p>
          <a:endParaRPr lang="tr-TR"/>
        </a:p>
      </dgm:t>
    </dgm:pt>
    <dgm:pt modelId="{157C60AA-BC6D-4BB9-A58A-CA144D46CED8}">
      <dgm:prSet phldrT="[Metin]" custT="1"/>
      <dgm:spPr/>
      <dgm:t>
        <a:bodyPr/>
        <a:lstStyle/>
        <a:p>
          <a:r>
            <a:rPr lang="tr-TR" sz="1800" dirty="0" smtClean="0"/>
            <a:t>Radyo</a:t>
          </a:r>
        </a:p>
      </dgm:t>
    </dgm:pt>
    <dgm:pt modelId="{C5DAF796-C684-48F7-99DD-E620783FF4D6}" type="parTrans" cxnId="{5D8111EA-7713-40AE-86F5-CB007257FC7E}">
      <dgm:prSet/>
      <dgm:spPr/>
      <dgm:t>
        <a:bodyPr/>
        <a:lstStyle/>
        <a:p>
          <a:endParaRPr lang="tr-TR"/>
        </a:p>
      </dgm:t>
    </dgm:pt>
    <dgm:pt modelId="{9935F491-E8C7-411C-A92A-9D9CA68487E4}" type="sibTrans" cxnId="{5D8111EA-7713-40AE-86F5-CB007257FC7E}">
      <dgm:prSet/>
      <dgm:spPr/>
      <dgm:t>
        <a:bodyPr/>
        <a:lstStyle/>
        <a:p>
          <a:endParaRPr lang="tr-TR"/>
        </a:p>
      </dgm:t>
    </dgm:pt>
    <dgm:pt modelId="{E36EED1B-DAD4-4871-A902-2E6C0FBCF858}">
      <dgm:prSet custT="1"/>
      <dgm:spPr/>
      <dgm:t>
        <a:bodyPr/>
        <a:lstStyle/>
        <a:p>
          <a:r>
            <a:rPr lang="tr-TR" sz="1800" dirty="0" smtClean="0"/>
            <a:t>Televizyon</a:t>
          </a:r>
          <a:endParaRPr lang="tr-TR" sz="1800" dirty="0"/>
        </a:p>
      </dgm:t>
    </dgm:pt>
    <dgm:pt modelId="{281CE5FE-D8AE-4424-99B1-51DB4AE479E2}" type="parTrans" cxnId="{46783883-A9BD-4188-BC8D-058EAA4E5F63}">
      <dgm:prSet/>
      <dgm:spPr/>
      <dgm:t>
        <a:bodyPr/>
        <a:lstStyle/>
        <a:p>
          <a:endParaRPr lang="tr-TR"/>
        </a:p>
      </dgm:t>
    </dgm:pt>
    <dgm:pt modelId="{DDD3593F-DD6B-4833-A8AF-93F41712F943}" type="sibTrans" cxnId="{46783883-A9BD-4188-BC8D-058EAA4E5F63}">
      <dgm:prSet/>
      <dgm:spPr/>
      <dgm:t>
        <a:bodyPr/>
        <a:lstStyle/>
        <a:p>
          <a:endParaRPr lang="tr-TR"/>
        </a:p>
      </dgm:t>
    </dgm:pt>
    <dgm:pt modelId="{EB8A4BB4-A902-4FF8-B7CB-F2E7CC14FFA9}">
      <dgm:prSet custT="1"/>
      <dgm:spPr/>
      <dgm:t>
        <a:bodyPr/>
        <a:lstStyle/>
        <a:p>
          <a:r>
            <a:rPr lang="tr-TR" sz="1800" dirty="0" smtClean="0"/>
            <a:t>Sinema</a:t>
          </a:r>
          <a:endParaRPr lang="tr-TR" sz="1800" dirty="0"/>
        </a:p>
      </dgm:t>
    </dgm:pt>
    <dgm:pt modelId="{996B025D-BA36-4614-A924-ADA133036C1D}" type="parTrans" cxnId="{4069E283-D172-474D-AC30-0295A5590AB3}">
      <dgm:prSet/>
      <dgm:spPr/>
      <dgm:t>
        <a:bodyPr/>
        <a:lstStyle/>
        <a:p>
          <a:endParaRPr lang="tr-TR"/>
        </a:p>
      </dgm:t>
    </dgm:pt>
    <dgm:pt modelId="{894CA9B9-0796-4FEF-B277-AF7998BABEBC}" type="sibTrans" cxnId="{4069E283-D172-474D-AC30-0295A5590AB3}">
      <dgm:prSet/>
      <dgm:spPr/>
      <dgm:t>
        <a:bodyPr/>
        <a:lstStyle/>
        <a:p>
          <a:endParaRPr lang="tr-TR"/>
        </a:p>
      </dgm:t>
    </dgm:pt>
    <dgm:pt modelId="{23678A5B-A6FA-4450-A9D9-116F8E8501A5}">
      <dgm:prSet custT="1"/>
      <dgm:spPr/>
      <dgm:t>
        <a:bodyPr/>
        <a:lstStyle/>
        <a:p>
          <a:r>
            <a:rPr lang="tr-TR" sz="1800" dirty="0" smtClean="0"/>
            <a:t>Gazete dışındaki basılı araçlar</a:t>
          </a:r>
          <a:endParaRPr lang="tr-TR" sz="1800" dirty="0"/>
        </a:p>
      </dgm:t>
    </dgm:pt>
    <dgm:pt modelId="{771DDAA5-D2CB-492C-9ED8-883DC52DA194}" type="parTrans" cxnId="{84607605-8B3B-462B-B0C5-9D3C32ADA02C}">
      <dgm:prSet/>
      <dgm:spPr/>
      <dgm:t>
        <a:bodyPr/>
        <a:lstStyle/>
        <a:p>
          <a:endParaRPr lang="tr-TR"/>
        </a:p>
      </dgm:t>
    </dgm:pt>
    <dgm:pt modelId="{B02A5F3D-DAAC-4BBD-92A1-0536E2E7EBF6}" type="sibTrans" cxnId="{84607605-8B3B-462B-B0C5-9D3C32ADA02C}">
      <dgm:prSet/>
      <dgm:spPr/>
      <dgm:t>
        <a:bodyPr/>
        <a:lstStyle/>
        <a:p>
          <a:endParaRPr lang="tr-TR"/>
        </a:p>
      </dgm:t>
    </dgm:pt>
    <dgm:pt modelId="{20EBD6B5-41E2-4CE7-9445-77910D5D5E6E}">
      <dgm:prSet custT="1"/>
      <dgm:spPr/>
      <dgm:t>
        <a:bodyPr/>
        <a:lstStyle/>
        <a:p>
          <a:r>
            <a:rPr lang="tr-TR" sz="1800" dirty="0" smtClean="0"/>
            <a:t>Halkla İlişkiler Araçları</a:t>
          </a:r>
          <a:endParaRPr lang="tr-TR" sz="1800" dirty="0"/>
        </a:p>
      </dgm:t>
    </dgm:pt>
    <dgm:pt modelId="{78D9088C-D2AA-4D7D-9960-217766C4CA69}" type="parTrans" cxnId="{77341753-8D3D-47F4-9788-F94BFD8E2849}">
      <dgm:prSet/>
      <dgm:spPr/>
      <dgm:t>
        <a:bodyPr/>
        <a:lstStyle/>
        <a:p>
          <a:endParaRPr lang="tr-TR"/>
        </a:p>
      </dgm:t>
    </dgm:pt>
    <dgm:pt modelId="{82FB8B46-D368-4B4F-980F-B597484C7B90}" type="sibTrans" cxnId="{77341753-8D3D-47F4-9788-F94BFD8E2849}">
      <dgm:prSet/>
      <dgm:spPr/>
      <dgm:t>
        <a:bodyPr/>
        <a:lstStyle/>
        <a:p>
          <a:endParaRPr lang="tr-TR"/>
        </a:p>
      </dgm:t>
    </dgm:pt>
    <dgm:pt modelId="{E8294520-8B14-438A-A2B9-D39E6E8D6D62}">
      <dgm:prSet custT="1"/>
      <dgm:spPr/>
      <dgm:t>
        <a:bodyPr/>
        <a:lstStyle/>
        <a:p>
          <a:r>
            <a:rPr lang="tr-TR" sz="1800" dirty="0" smtClean="0"/>
            <a:t>Reklam</a:t>
          </a:r>
          <a:endParaRPr lang="tr-TR" sz="1800" dirty="0"/>
        </a:p>
      </dgm:t>
    </dgm:pt>
    <dgm:pt modelId="{04CDCE26-1255-4D49-8C36-8BC39EB04502}" type="parTrans" cxnId="{DDB45CF4-AF3F-41A7-AABD-E3098295B239}">
      <dgm:prSet/>
      <dgm:spPr/>
      <dgm:t>
        <a:bodyPr/>
        <a:lstStyle/>
        <a:p>
          <a:endParaRPr lang="tr-TR"/>
        </a:p>
      </dgm:t>
    </dgm:pt>
    <dgm:pt modelId="{DB198F1F-797D-46B1-A7B0-1401E08379FE}" type="sibTrans" cxnId="{DDB45CF4-AF3F-41A7-AABD-E3098295B239}">
      <dgm:prSet/>
      <dgm:spPr/>
      <dgm:t>
        <a:bodyPr/>
        <a:lstStyle/>
        <a:p>
          <a:endParaRPr lang="tr-TR"/>
        </a:p>
      </dgm:t>
    </dgm:pt>
    <dgm:pt modelId="{E1377E68-697A-4C08-85E3-97ADAFA86150}">
      <dgm:prSet custT="1"/>
      <dgm:spPr/>
      <dgm:t>
        <a:bodyPr/>
        <a:lstStyle/>
        <a:p>
          <a:r>
            <a:rPr lang="tr-TR" sz="1800" dirty="0" smtClean="0"/>
            <a:t>Üretim Süreci</a:t>
          </a:r>
          <a:endParaRPr lang="tr-TR" sz="1800" dirty="0"/>
        </a:p>
      </dgm:t>
    </dgm:pt>
    <dgm:pt modelId="{4B12F606-C17E-414D-8A20-34DF7B962434}" type="parTrans" cxnId="{9AF5C685-6681-48E8-8A92-BBB2BDD83DB4}">
      <dgm:prSet/>
      <dgm:spPr/>
      <dgm:t>
        <a:bodyPr/>
        <a:lstStyle/>
        <a:p>
          <a:endParaRPr lang="tr-TR"/>
        </a:p>
      </dgm:t>
    </dgm:pt>
    <dgm:pt modelId="{6787C41A-809B-4C17-A757-88C054EA6B2B}" type="sibTrans" cxnId="{9AF5C685-6681-48E8-8A92-BBB2BDD83DB4}">
      <dgm:prSet/>
      <dgm:spPr/>
      <dgm:t>
        <a:bodyPr/>
        <a:lstStyle/>
        <a:p>
          <a:endParaRPr lang="tr-TR"/>
        </a:p>
      </dgm:t>
    </dgm:pt>
    <dgm:pt modelId="{9245D0B0-CB14-429B-A1F0-807251FD8A7A}">
      <dgm:prSet custT="1"/>
      <dgm:spPr>
        <a:solidFill>
          <a:srgbClr val="00B0F0"/>
        </a:solidFill>
      </dgm:spPr>
      <dgm:t>
        <a:bodyPr/>
        <a:lstStyle/>
        <a:p>
          <a:r>
            <a:rPr lang="tr-TR" sz="1800" dirty="0" smtClean="0"/>
            <a:t>Ürün </a:t>
          </a:r>
          <a:endParaRPr lang="tr-TR" sz="1800" dirty="0"/>
        </a:p>
      </dgm:t>
    </dgm:pt>
    <dgm:pt modelId="{E3A13570-626A-4546-923B-735BD25F2DEF}" type="parTrans" cxnId="{E90BCD30-F374-4BBE-AF3C-B968BF2E08CB}">
      <dgm:prSet/>
      <dgm:spPr/>
      <dgm:t>
        <a:bodyPr/>
        <a:lstStyle/>
        <a:p>
          <a:endParaRPr lang="tr-TR"/>
        </a:p>
      </dgm:t>
    </dgm:pt>
    <dgm:pt modelId="{3382B36D-7768-4CC9-9E45-7C1B973A74B1}" type="sibTrans" cxnId="{E90BCD30-F374-4BBE-AF3C-B968BF2E08CB}">
      <dgm:prSet/>
      <dgm:spPr/>
      <dgm:t>
        <a:bodyPr/>
        <a:lstStyle/>
        <a:p>
          <a:endParaRPr lang="tr-TR"/>
        </a:p>
      </dgm:t>
    </dgm:pt>
    <dgm:pt modelId="{CD5315F8-8EC4-4F48-A2AE-8DB306B5AF9C}" type="pres">
      <dgm:prSet presAssocID="{6D6D7147-F0A4-44C9-B0BD-251509BE67CB}" presName="diagram" presStyleCnt="0">
        <dgm:presLayoutVars>
          <dgm:chPref val="1"/>
          <dgm:dir/>
          <dgm:animOne val="branch"/>
          <dgm:animLvl val="lvl"/>
          <dgm:resizeHandles val="exact"/>
        </dgm:presLayoutVars>
      </dgm:prSet>
      <dgm:spPr/>
      <dgm:t>
        <a:bodyPr/>
        <a:lstStyle/>
        <a:p>
          <a:endParaRPr lang="tr-TR"/>
        </a:p>
      </dgm:t>
    </dgm:pt>
    <dgm:pt modelId="{0FF73BEE-2A05-4E65-B2B1-D14E99305D04}" type="pres">
      <dgm:prSet presAssocID="{75B5AD7D-FE0B-4771-B762-3445F32466A3}" presName="root1" presStyleCnt="0"/>
      <dgm:spPr/>
    </dgm:pt>
    <dgm:pt modelId="{EFCAFFF2-9834-4087-BCE3-E6C2A5B63A88}" type="pres">
      <dgm:prSet presAssocID="{75B5AD7D-FE0B-4771-B762-3445F32466A3}" presName="LevelOneTextNode" presStyleLbl="node0" presStyleIdx="0" presStyleCnt="1" custScaleX="417162" custScaleY="403488" custLinFactX="-132787" custLinFactNeighborX="-200000" custLinFactNeighborY="-73559">
        <dgm:presLayoutVars>
          <dgm:chPref val="3"/>
        </dgm:presLayoutVars>
      </dgm:prSet>
      <dgm:spPr/>
      <dgm:t>
        <a:bodyPr/>
        <a:lstStyle/>
        <a:p>
          <a:endParaRPr lang="tr-TR"/>
        </a:p>
      </dgm:t>
    </dgm:pt>
    <dgm:pt modelId="{935E0430-2119-4113-8922-C2D6AA1E91EF}" type="pres">
      <dgm:prSet presAssocID="{75B5AD7D-FE0B-4771-B762-3445F32466A3}" presName="level2hierChild" presStyleCnt="0"/>
      <dgm:spPr/>
    </dgm:pt>
    <dgm:pt modelId="{B6C30893-0B04-4421-A66D-7F60B89C4323}" type="pres">
      <dgm:prSet presAssocID="{C81267FE-C7A4-4B43-B1B2-83B15CBF9E6E}" presName="conn2-1" presStyleLbl="parChTrans1D2" presStyleIdx="0" presStyleCnt="7"/>
      <dgm:spPr/>
      <dgm:t>
        <a:bodyPr/>
        <a:lstStyle/>
        <a:p>
          <a:endParaRPr lang="tr-TR"/>
        </a:p>
      </dgm:t>
    </dgm:pt>
    <dgm:pt modelId="{FBF4D1E8-A393-4B85-893D-D010A3288CDD}" type="pres">
      <dgm:prSet presAssocID="{C81267FE-C7A4-4B43-B1B2-83B15CBF9E6E}" presName="connTx" presStyleLbl="parChTrans1D2" presStyleIdx="0" presStyleCnt="7"/>
      <dgm:spPr/>
      <dgm:t>
        <a:bodyPr/>
        <a:lstStyle/>
        <a:p>
          <a:endParaRPr lang="tr-TR"/>
        </a:p>
      </dgm:t>
    </dgm:pt>
    <dgm:pt modelId="{C0BEF18F-18E0-45F7-89B0-883627D076DC}" type="pres">
      <dgm:prSet presAssocID="{3B20D7DB-282F-4702-9D80-85510F6F6E31}" presName="root2" presStyleCnt="0"/>
      <dgm:spPr/>
    </dgm:pt>
    <dgm:pt modelId="{E7320AC4-DDB2-4009-B988-14A517167213}" type="pres">
      <dgm:prSet presAssocID="{3B20D7DB-282F-4702-9D80-85510F6F6E31}" presName="LevelTwoTextNode" presStyleLbl="node2" presStyleIdx="0" presStyleCnt="7" custScaleX="240671" custScaleY="200488" custLinFactX="45530" custLinFactNeighborX="100000" custLinFactNeighborY="2289">
        <dgm:presLayoutVars>
          <dgm:chPref val="3"/>
        </dgm:presLayoutVars>
      </dgm:prSet>
      <dgm:spPr/>
      <dgm:t>
        <a:bodyPr/>
        <a:lstStyle/>
        <a:p>
          <a:endParaRPr lang="tr-TR"/>
        </a:p>
      </dgm:t>
    </dgm:pt>
    <dgm:pt modelId="{E1E2DD97-9E61-4EB6-8918-64D80F470B28}" type="pres">
      <dgm:prSet presAssocID="{3B20D7DB-282F-4702-9D80-85510F6F6E31}" presName="level3hierChild" presStyleCnt="0"/>
      <dgm:spPr/>
    </dgm:pt>
    <dgm:pt modelId="{9F54ADC7-8E4D-427A-A32C-B7151EFE14C5}" type="pres">
      <dgm:prSet presAssocID="{4B12F606-C17E-414D-8A20-34DF7B962434}" presName="conn2-1" presStyleLbl="parChTrans1D3" presStyleIdx="0" presStyleCnt="2"/>
      <dgm:spPr/>
      <dgm:t>
        <a:bodyPr/>
        <a:lstStyle/>
        <a:p>
          <a:endParaRPr lang="tr-TR"/>
        </a:p>
      </dgm:t>
    </dgm:pt>
    <dgm:pt modelId="{D2D5341E-D477-42A6-8569-3C6B357049C8}" type="pres">
      <dgm:prSet presAssocID="{4B12F606-C17E-414D-8A20-34DF7B962434}" presName="connTx" presStyleLbl="parChTrans1D3" presStyleIdx="0" presStyleCnt="2"/>
      <dgm:spPr/>
      <dgm:t>
        <a:bodyPr/>
        <a:lstStyle/>
        <a:p>
          <a:endParaRPr lang="tr-TR"/>
        </a:p>
      </dgm:t>
    </dgm:pt>
    <dgm:pt modelId="{496FE83E-B999-4FF9-9F63-23B17A190EB6}" type="pres">
      <dgm:prSet presAssocID="{E1377E68-697A-4C08-85E3-97ADAFA86150}" presName="root2" presStyleCnt="0"/>
      <dgm:spPr/>
    </dgm:pt>
    <dgm:pt modelId="{F860BAB8-6C15-4194-A85C-1993E6A8A4F7}" type="pres">
      <dgm:prSet presAssocID="{E1377E68-697A-4C08-85E3-97ADAFA86150}" presName="LevelTwoTextNode" presStyleLbl="node3" presStyleIdx="0" presStyleCnt="2" custScaleX="218753" custScaleY="182056" custLinFactX="73304" custLinFactNeighborX="100000" custLinFactNeighborY="-28005">
        <dgm:presLayoutVars>
          <dgm:chPref val="3"/>
        </dgm:presLayoutVars>
      </dgm:prSet>
      <dgm:spPr/>
      <dgm:t>
        <a:bodyPr/>
        <a:lstStyle/>
        <a:p>
          <a:endParaRPr lang="tr-TR"/>
        </a:p>
      </dgm:t>
    </dgm:pt>
    <dgm:pt modelId="{283C4ACA-6665-4E11-B06C-53AB4810126B}" type="pres">
      <dgm:prSet presAssocID="{E1377E68-697A-4C08-85E3-97ADAFA86150}" presName="level3hierChild" presStyleCnt="0"/>
      <dgm:spPr/>
    </dgm:pt>
    <dgm:pt modelId="{5108B67E-9416-43AE-8567-9C41DA173209}" type="pres">
      <dgm:prSet presAssocID="{E3A13570-626A-4546-923B-735BD25F2DEF}" presName="conn2-1" presStyleLbl="parChTrans1D3" presStyleIdx="1" presStyleCnt="2"/>
      <dgm:spPr/>
      <dgm:t>
        <a:bodyPr/>
        <a:lstStyle/>
        <a:p>
          <a:endParaRPr lang="tr-TR"/>
        </a:p>
      </dgm:t>
    </dgm:pt>
    <dgm:pt modelId="{659F1137-679B-4249-8225-2611E4A24578}" type="pres">
      <dgm:prSet presAssocID="{E3A13570-626A-4546-923B-735BD25F2DEF}" presName="connTx" presStyleLbl="parChTrans1D3" presStyleIdx="1" presStyleCnt="2"/>
      <dgm:spPr/>
      <dgm:t>
        <a:bodyPr/>
        <a:lstStyle/>
        <a:p>
          <a:endParaRPr lang="tr-TR"/>
        </a:p>
      </dgm:t>
    </dgm:pt>
    <dgm:pt modelId="{D06C4A68-5047-40BC-BAE3-1AB21328CCC1}" type="pres">
      <dgm:prSet presAssocID="{9245D0B0-CB14-429B-A1F0-807251FD8A7A}" presName="root2" presStyleCnt="0"/>
      <dgm:spPr/>
    </dgm:pt>
    <dgm:pt modelId="{1AE3FA0C-9BCC-4871-A500-C65CA6770FD8}" type="pres">
      <dgm:prSet presAssocID="{9245D0B0-CB14-429B-A1F0-807251FD8A7A}" presName="LevelTwoTextNode" presStyleLbl="node3" presStyleIdx="1" presStyleCnt="2" custScaleX="191229" custScaleY="143940" custLinFactX="100000" custLinFactY="15040" custLinFactNeighborX="103681" custLinFactNeighborY="100000">
        <dgm:presLayoutVars>
          <dgm:chPref val="3"/>
        </dgm:presLayoutVars>
      </dgm:prSet>
      <dgm:spPr/>
      <dgm:t>
        <a:bodyPr/>
        <a:lstStyle/>
        <a:p>
          <a:endParaRPr lang="tr-TR"/>
        </a:p>
      </dgm:t>
    </dgm:pt>
    <dgm:pt modelId="{6A991BEF-B81F-4755-A8C5-5D1901C5204F}" type="pres">
      <dgm:prSet presAssocID="{9245D0B0-CB14-429B-A1F0-807251FD8A7A}" presName="level3hierChild" presStyleCnt="0"/>
      <dgm:spPr/>
    </dgm:pt>
    <dgm:pt modelId="{8C9F1557-2F22-4912-A54C-EAD5FBC01AA1}" type="pres">
      <dgm:prSet presAssocID="{771DDAA5-D2CB-492C-9ED8-883DC52DA194}" presName="conn2-1" presStyleLbl="parChTrans1D2" presStyleIdx="1" presStyleCnt="7"/>
      <dgm:spPr/>
      <dgm:t>
        <a:bodyPr/>
        <a:lstStyle/>
        <a:p>
          <a:endParaRPr lang="tr-TR"/>
        </a:p>
      </dgm:t>
    </dgm:pt>
    <dgm:pt modelId="{E6536FAE-4028-449D-B9AC-C2E0AB95F908}" type="pres">
      <dgm:prSet presAssocID="{771DDAA5-D2CB-492C-9ED8-883DC52DA194}" presName="connTx" presStyleLbl="parChTrans1D2" presStyleIdx="1" presStyleCnt="7"/>
      <dgm:spPr/>
      <dgm:t>
        <a:bodyPr/>
        <a:lstStyle/>
        <a:p>
          <a:endParaRPr lang="tr-TR"/>
        </a:p>
      </dgm:t>
    </dgm:pt>
    <dgm:pt modelId="{481EDA58-E6F1-43FA-8D5F-A0EA36C3E2FE}" type="pres">
      <dgm:prSet presAssocID="{23678A5B-A6FA-4450-A9D9-116F8E8501A5}" presName="root2" presStyleCnt="0"/>
      <dgm:spPr/>
    </dgm:pt>
    <dgm:pt modelId="{69C11130-813C-444A-92DB-D6139CE25C50}" type="pres">
      <dgm:prSet presAssocID="{23678A5B-A6FA-4450-A9D9-116F8E8501A5}" presName="LevelTwoTextNode" presStyleLbl="node2" presStyleIdx="1" presStyleCnt="7" custScaleX="280578" custScaleY="227869" custLinFactX="-79948" custLinFactY="-127722" custLinFactNeighborX="-100000" custLinFactNeighborY="-200000">
        <dgm:presLayoutVars>
          <dgm:chPref val="3"/>
        </dgm:presLayoutVars>
      </dgm:prSet>
      <dgm:spPr/>
      <dgm:t>
        <a:bodyPr/>
        <a:lstStyle/>
        <a:p>
          <a:endParaRPr lang="tr-TR"/>
        </a:p>
      </dgm:t>
    </dgm:pt>
    <dgm:pt modelId="{D8B16539-07D2-4A1B-9174-6BF9DD5DB0AF}" type="pres">
      <dgm:prSet presAssocID="{23678A5B-A6FA-4450-A9D9-116F8E8501A5}" presName="level3hierChild" presStyleCnt="0"/>
      <dgm:spPr/>
    </dgm:pt>
    <dgm:pt modelId="{DE043655-5932-492C-95AB-2CA5F8B95C58}" type="pres">
      <dgm:prSet presAssocID="{281CE5FE-D8AE-4424-99B1-51DB4AE479E2}" presName="conn2-1" presStyleLbl="parChTrans1D2" presStyleIdx="2" presStyleCnt="7"/>
      <dgm:spPr/>
      <dgm:t>
        <a:bodyPr/>
        <a:lstStyle/>
        <a:p>
          <a:endParaRPr lang="tr-TR"/>
        </a:p>
      </dgm:t>
    </dgm:pt>
    <dgm:pt modelId="{78D6239D-8E92-41E3-8841-01A7BCC483F4}" type="pres">
      <dgm:prSet presAssocID="{281CE5FE-D8AE-4424-99B1-51DB4AE479E2}" presName="connTx" presStyleLbl="parChTrans1D2" presStyleIdx="2" presStyleCnt="7"/>
      <dgm:spPr/>
      <dgm:t>
        <a:bodyPr/>
        <a:lstStyle/>
        <a:p>
          <a:endParaRPr lang="tr-TR"/>
        </a:p>
      </dgm:t>
    </dgm:pt>
    <dgm:pt modelId="{F0391BB5-22C9-4E7F-874F-D356BA9AEEB2}" type="pres">
      <dgm:prSet presAssocID="{E36EED1B-DAD4-4871-A902-2E6C0FBCF858}" presName="root2" presStyleCnt="0"/>
      <dgm:spPr/>
    </dgm:pt>
    <dgm:pt modelId="{FDEB1293-B0BA-41AE-BE96-3EF7856B7629}" type="pres">
      <dgm:prSet presAssocID="{E36EED1B-DAD4-4871-A902-2E6C0FBCF858}" presName="LevelTwoTextNode" presStyleLbl="node2" presStyleIdx="2" presStyleCnt="7" custScaleX="221399" custScaleY="164838" custLinFactY="-100000" custLinFactNeighborX="-29077" custLinFactNeighborY="-120012">
        <dgm:presLayoutVars>
          <dgm:chPref val="3"/>
        </dgm:presLayoutVars>
      </dgm:prSet>
      <dgm:spPr/>
      <dgm:t>
        <a:bodyPr/>
        <a:lstStyle/>
        <a:p>
          <a:endParaRPr lang="tr-TR"/>
        </a:p>
      </dgm:t>
    </dgm:pt>
    <dgm:pt modelId="{2DB3CD78-F83E-43BA-A7D5-AB4C5A55CFDA}" type="pres">
      <dgm:prSet presAssocID="{E36EED1B-DAD4-4871-A902-2E6C0FBCF858}" presName="level3hierChild" presStyleCnt="0"/>
      <dgm:spPr/>
    </dgm:pt>
    <dgm:pt modelId="{214F06E2-6FE3-489D-8D92-9526529A240B}" type="pres">
      <dgm:prSet presAssocID="{C5DAF796-C684-48F7-99DD-E620783FF4D6}" presName="conn2-1" presStyleLbl="parChTrans1D2" presStyleIdx="3" presStyleCnt="7"/>
      <dgm:spPr/>
      <dgm:t>
        <a:bodyPr/>
        <a:lstStyle/>
        <a:p>
          <a:endParaRPr lang="tr-TR"/>
        </a:p>
      </dgm:t>
    </dgm:pt>
    <dgm:pt modelId="{BD861EDF-5A87-4E0B-BEBB-1E556BD6D312}" type="pres">
      <dgm:prSet presAssocID="{C5DAF796-C684-48F7-99DD-E620783FF4D6}" presName="connTx" presStyleLbl="parChTrans1D2" presStyleIdx="3" presStyleCnt="7"/>
      <dgm:spPr/>
      <dgm:t>
        <a:bodyPr/>
        <a:lstStyle/>
        <a:p>
          <a:endParaRPr lang="tr-TR"/>
        </a:p>
      </dgm:t>
    </dgm:pt>
    <dgm:pt modelId="{D9FD321F-8526-40C1-83FB-110E7D2273AF}" type="pres">
      <dgm:prSet presAssocID="{157C60AA-BC6D-4BB9-A58A-CA144D46CED8}" presName="root2" presStyleCnt="0"/>
      <dgm:spPr/>
    </dgm:pt>
    <dgm:pt modelId="{B3B77C5B-3345-4DD4-B1E0-6CF344C08803}" type="pres">
      <dgm:prSet presAssocID="{157C60AA-BC6D-4BB9-A58A-CA144D46CED8}" presName="LevelTwoTextNode" presStyleLbl="node2" presStyleIdx="3" presStyleCnt="7" custScaleX="209450" custScaleY="119126" custLinFactX="7499" custLinFactY="-98893" custLinFactNeighborX="100000" custLinFactNeighborY="-100000">
        <dgm:presLayoutVars>
          <dgm:chPref val="3"/>
        </dgm:presLayoutVars>
      </dgm:prSet>
      <dgm:spPr/>
      <dgm:t>
        <a:bodyPr/>
        <a:lstStyle/>
        <a:p>
          <a:endParaRPr lang="tr-TR"/>
        </a:p>
      </dgm:t>
    </dgm:pt>
    <dgm:pt modelId="{AFD74927-7F4C-42DB-B1B1-3CF1E8922889}" type="pres">
      <dgm:prSet presAssocID="{157C60AA-BC6D-4BB9-A58A-CA144D46CED8}" presName="level3hierChild" presStyleCnt="0"/>
      <dgm:spPr/>
    </dgm:pt>
    <dgm:pt modelId="{1D9450B7-E2BD-4276-8C7D-81259292A147}" type="pres">
      <dgm:prSet presAssocID="{996B025D-BA36-4614-A924-ADA133036C1D}" presName="conn2-1" presStyleLbl="parChTrans1D2" presStyleIdx="4" presStyleCnt="7"/>
      <dgm:spPr/>
      <dgm:t>
        <a:bodyPr/>
        <a:lstStyle/>
        <a:p>
          <a:endParaRPr lang="tr-TR"/>
        </a:p>
      </dgm:t>
    </dgm:pt>
    <dgm:pt modelId="{58967152-F002-4F37-B930-7863DBA54CB9}" type="pres">
      <dgm:prSet presAssocID="{996B025D-BA36-4614-A924-ADA133036C1D}" presName="connTx" presStyleLbl="parChTrans1D2" presStyleIdx="4" presStyleCnt="7"/>
      <dgm:spPr/>
      <dgm:t>
        <a:bodyPr/>
        <a:lstStyle/>
        <a:p>
          <a:endParaRPr lang="tr-TR"/>
        </a:p>
      </dgm:t>
    </dgm:pt>
    <dgm:pt modelId="{4D186B1B-3621-400B-9499-3AAEF3F689E5}" type="pres">
      <dgm:prSet presAssocID="{EB8A4BB4-A902-4FF8-B7CB-F2E7CC14FFA9}" presName="root2" presStyleCnt="0"/>
      <dgm:spPr/>
    </dgm:pt>
    <dgm:pt modelId="{4B705A41-9D02-4EC9-B42D-D9809BEB51AA}" type="pres">
      <dgm:prSet presAssocID="{EB8A4BB4-A902-4FF8-B7CB-F2E7CC14FFA9}" presName="LevelTwoTextNode" presStyleLbl="node2" presStyleIdx="4" presStyleCnt="7" custScaleX="205600" custScaleY="133460" custLinFactY="-85160" custLinFactNeighborX="64588" custLinFactNeighborY="-100000">
        <dgm:presLayoutVars>
          <dgm:chPref val="3"/>
        </dgm:presLayoutVars>
      </dgm:prSet>
      <dgm:spPr/>
      <dgm:t>
        <a:bodyPr/>
        <a:lstStyle/>
        <a:p>
          <a:endParaRPr lang="tr-TR"/>
        </a:p>
      </dgm:t>
    </dgm:pt>
    <dgm:pt modelId="{88CF3369-0D96-4852-8925-D9BFED7E0923}" type="pres">
      <dgm:prSet presAssocID="{EB8A4BB4-A902-4FF8-B7CB-F2E7CC14FFA9}" presName="level3hierChild" presStyleCnt="0"/>
      <dgm:spPr/>
    </dgm:pt>
    <dgm:pt modelId="{2E081B64-C972-420C-A35E-380A613341E9}" type="pres">
      <dgm:prSet presAssocID="{04CDCE26-1255-4D49-8C36-8BC39EB04502}" presName="conn2-1" presStyleLbl="parChTrans1D2" presStyleIdx="5" presStyleCnt="7"/>
      <dgm:spPr/>
      <dgm:t>
        <a:bodyPr/>
        <a:lstStyle/>
        <a:p>
          <a:endParaRPr lang="tr-TR"/>
        </a:p>
      </dgm:t>
    </dgm:pt>
    <dgm:pt modelId="{E7B7F4B0-9DAB-4AC5-BF2E-7FD6576C6CD6}" type="pres">
      <dgm:prSet presAssocID="{04CDCE26-1255-4D49-8C36-8BC39EB04502}" presName="connTx" presStyleLbl="parChTrans1D2" presStyleIdx="5" presStyleCnt="7"/>
      <dgm:spPr/>
      <dgm:t>
        <a:bodyPr/>
        <a:lstStyle/>
        <a:p>
          <a:endParaRPr lang="tr-TR"/>
        </a:p>
      </dgm:t>
    </dgm:pt>
    <dgm:pt modelId="{5D6DEFD6-7277-4AA0-83F8-904C1AAA3D1D}" type="pres">
      <dgm:prSet presAssocID="{E8294520-8B14-438A-A2B9-D39E6E8D6D62}" presName="root2" presStyleCnt="0"/>
      <dgm:spPr/>
    </dgm:pt>
    <dgm:pt modelId="{F537FC1C-0663-446D-B96B-BA1E9CD75B6A}" type="pres">
      <dgm:prSet presAssocID="{E8294520-8B14-438A-A2B9-D39E6E8D6D62}" presName="LevelTwoTextNode" presStyleLbl="node2" presStyleIdx="5" presStyleCnt="7" custScaleX="197622" custScaleY="112718" custLinFactY="-35677" custLinFactNeighborX="-77680" custLinFactNeighborY="-100000">
        <dgm:presLayoutVars>
          <dgm:chPref val="3"/>
        </dgm:presLayoutVars>
      </dgm:prSet>
      <dgm:spPr/>
      <dgm:t>
        <a:bodyPr/>
        <a:lstStyle/>
        <a:p>
          <a:endParaRPr lang="tr-TR"/>
        </a:p>
      </dgm:t>
    </dgm:pt>
    <dgm:pt modelId="{2E67FD27-2691-4187-B336-66E9200E50E6}" type="pres">
      <dgm:prSet presAssocID="{E8294520-8B14-438A-A2B9-D39E6E8D6D62}" presName="level3hierChild" presStyleCnt="0"/>
      <dgm:spPr/>
    </dgm:pt>
    <dgm:pt modelId="{110BFDD6-9884-4F5F-B576-92EE455E235F}" type="pres">
      <dgm:prSet presAssocID="{78D9088C-D2AA-4D7D-9960-217766C4CA69}" presName="conn2-1" presStyleLbl="parChTrans1D2" presStyleIdx="6" presStyleCnt="7"/>
      <dgm:spPr/>
      <dgm:t>
        <a:bodyPr/>
        <a:lstStyle/>
        <a:p>
          <a:endParaRPr lang="tr-TR"/>
        </a:p>
      </dgm:t>
    </dgm:pt>
    <dgm:pt modelId="{BB7F9E0B-D7F1-4461-9807-ED7504FFFAA5}" type="pres">
      <dgm:prSet presAssocID="{78D9088C-D2AA-4D7D-9960-217766C4CA69}" presName="connTx" presStyleLbl="parChTrans1D2" presStyleIdx="6" presStyleCnt="7"/>
      <dgm:spPr/>
      <dgm:t>
        <a:bodyPr/>
        <a:lstStyle/>
        <a:p>
          <a:endParaRPr lang="tr-TR"/>
        </a:p>
      </dgm:t>
    </dgm:pt>
    <dgm:pt modelId="{E7B80724-73CE-4C15-B38C-34F34FE31293}" type="pres">
      <dgm:prSet presAssocID="{20EBD6B5-41E2-4CE7-9445-77910D5D5E6E}" presName="root2" presStyleCnt="0"/>
      <dgm:spPr/>
    </dgm:pt>
    <dgm:pt modelId="{EB79DE27-DB3E-4FB8-A228-D7FBA86E88C7}" type="pres">
      <dgm:prSet presAssocID="{20EBD6B5-41E2-4CE7-9445-77910D5D5E6E}" presName="LevelTwoTextNode" presStyleLbl="node2" presStyleIdx="6" presStyleCnt="7" custScaleX="285875" custScaleY="173959" custLinFactX="-100000" custLinFactNeighborX="-153873" custLinFactNeighborY="-61351">
        <dgm:presLayoutVars>
          <dgm:chPref val="3"/>
        </dgm:presLayoutVars>
      </dgm:prSet>
      <dgm:spPr/>
      <dgm:t>
        <a:bodyPr/>
        <a:lstStyle/>
        <a:p>
          <a:endParaRPr lang="tr-TR"/>
        </a:p>
      </dgm:t>
    </dgm:pt>
    <dgm:pt modelId="{14B4A761-C482-4A59-9DE0-A8C19A68AE77}" type="pres">
      <dgm:prSet presAssocID="{20EBD6B5-41E2-4CE7-9445-77910D5D5E6E}" presName="level3hierChild" presStyleCnt="0"/>
      <dgm:spPr/>
    </dgm:pt>
  </dgm:ptLst>
  <dgm:cxnLst>
    <dgm:cxn modelId="{77341753-8D3D-47F4-9788-F94BFD8E2849}" srcId="{75B5AD7D-FE0B-4771-B762-3445F32466A3}" destId="{20EBD6B5-41E2-4CE7-9445-77910D5D5E6E}" srcOrd="6" destOrd="0" parTransId="{78D9088C-D2AA-4D7D-9960-217766C4CA69}" sibTransId="{82FB8B46-D368-4B4F-980F-B597484C7B90}"/>
    <dgm:cxn modelId="{96B614DC-28C8-4340-9347-38DB486B5C6C}" type="presOf" srcId="{78D9088C-D2AA-4D7D-9960-217766C4CA69}" destId="{110BFDD6-9884-4F5F-B576-92EE455E235F}" srcOrd="0" destOrd="0" presId="urn:microsoft.com/office/officeart/2005/8/layout/hierarchy2"/>
    <dgm:cxn modelId="{194733EF-B90B-4171-91ED-358D913975A7}" type="presOf" srcId="{78D9088C-D2AA-4D7D-9960-217766C4CA69}" destId="{BB7F9E0B-D7F1-4461-9807-ED7504FFFAA5}" srcOrd="1" destOrd="0" presId="urn:microsoft.com/office/officeart/2005/8/layout/hierarchy2"/>
    <dgm:cxn modelId="{E2E8310E-E301-4555-A26A-DA6637145D07}" type="presOf" srcId="{04CDCE26-1255-4D49-8C36-8BC39EB04502}" destId="{E7B7F4B0-9DAB-4AC5-BF2E-7FD6576C6CD6}" srcOrd="1" destOrd="0" presId="urn:microsoft.com/office/officeart/2005/8/layout/hierarchy2"/>
    <dgm:cxn modelId="{E90BCD30-F374-4BBE-AF3C-B968BF2E08CB}" srcId="{3B20D7DB-282F-4702-9D80-85510F6F6E31}" destId="{9245D0B0-CB14-429B-A1F0-807251FD8A7A}" srcOrd="1" destOrd="0" parTransId="{E3A13570-626A-4546-923B-735BD25F2DEF}" sibTransId="{3382B36D-7768-4CC9-9E45-7C1B973A74B1}"/>
    <dgm:cxn modelId="{FAC3C72B-8970-4A21-BCCF-269318A62C5F}" type="presOf" srcId="{9245D0B0-CB14-429B-A1F0-807251FD8A7A}" destId="{1AE3FA0C-9BCC-4871-A500-C65CA6770FD8}" srcOrd="0" destOrd="0" presId="urn:microsoft.com/office/officeart/2005/8/layout/hierarchy2"/>
    <dgm:cxn modelId="{E828CC13-A1E0-4DC2-BF7B-A26587FC08B4}" type="presOf" srcId="{771DDAA5-D2CB-492C-9ED8-883DC52DA194}" destId="{8C9F1557-2F22-4912-A54C-EAD5FBC01AA1}" srcOrd="0" destOrd="0" presId="urn:microsoft.com/office/officeart/2005/8/layout/hierarchy2"/>
    <dgm:cxn modelId="{886C9D71-6CED-4983-9052-988AD2781923}" type="presOf" srcId="{EB8A4BB4-A902-4FF8-B7CB-F2E7CC14FFA9}" destId="{4B705A41-9D02-4EC9-B42D-D9809BEB51AA}" srcOrd="0" destOrd="0" presId="urn:microsoft.com/office/officeart/2005/8/layout/hierarchy2"/>
    <dgm:cxn modelId="{8099B0D9-59E2-41A4-9F64-DCDAB46D415F}" type="presOf" srcId="{281CE5FE-D8AE-4424-99B1-51DB4AE479E2}" destId="{78D6239D-8E92-41E3-8841-01A7BCC483F4}" srcOrd="1" destOrd="0" presId="urn:microsoft.com/office/officeart/2005/8/layout/hierarchy2"/>
    <dgm:cxn modelId="{0C956FEB-4D5C-448D-9CA9-48C5E6D842DD}" type="presOf" srcId="{4B12F606-C17E-414D-8A20-34DF7B962434}" destId="{9F54ADC7-8E4D-427A-A32C-B7151EFE14C5}" srcOrd="0" destOrd="0" presId="urn:microsoft.com/office/officeart/2005/8/layout/hierarchy2"/>
    <dgm:cxn modelId="{7B661DA9-CFE0-4067-9C26-327A010CA25B}" type="presOf" srcId="{C81267FE-C7A4-4B43-B1B2-83B15CBF9E6E}" destId="{FBF4D1E8-A393-4B85-893D-D010A3288CDD}" srcOrd="1" destOrd="0" presId="urn:microsoft.com/office/officeart/2005/8/layout/hierarchy2"/>
    <dgm:cxn modelId="{F2F85E83-5255-43CC-A903-61DE13FD75C4}" type="presOf" srcId="{281CE5FE-D8AE-4424-99B1-51DB4AE479E2}" destId="{DE043655-5932-492C-95AB-2CA5F8B95C58}" srcOrd="0" destOrd="0" presId="urn:microsoft.com/office/officeart/2005/8/layout/hierarchy2"/>
    <dgm:cxn modelId="{76C03C5D-021B-44AE-B226-908BF2ED5A4A}" type="presOf" srcId="{04CDCE26-1255-4D49-8C36-8BC39EB04502}" destId="{2E081B64-C972-420C-A35E-380A613341E9}" srcOrd="0" destOrd="0" presId="urn:microsoft.com/office/officeart/2005/8/layout/hierarchy2"/>
    <dgm:cxn modelId="{4069E283-D172-474D-AC30-0295A5590AB3}" srcId="{75B5AD7D-FE0B-4771-B762-3445F32466A3}" destId="{EB8A4BB4-A902-4FF8-B7CB-F2E7CC14FFA9}" srcOrd="4" destOrd="0" parTransId="{996B025D-BA36-4614-A924-ADA133036C1D}" sibTransId="{894CA9B9-0796-4FEF-B277-AF7998BABEBC}"/>
    <dgm:cxn modelId="{84607605-8B3B-462B-B0C5-9D3C32ADA02C}" srcId="{75B5AD7D-FE0B-4771-B762-3445F32466A3}" destId="{23678A5B-A6FA-4450-A9D9-116F8E8501A5}" srcOrd="1" destOrd="0" parTransId="{771DDAA5-D2CB-492C-9ED8-883DC52DA194}" sibTransId="{B02A5F3D-DAAC-4BBD-92A1-0536E2E7EBF6}"/>
    <dgm:cxn modelId="{46783883-A9BD-4188-BC8D-058EAA4E5F63}" srcId="{75B5AD7D-FE0B-4771-B762-3445F32466A3}" destId="{E36EED1B-DAD4-4871-A902-2E6C0FBCF858}" srcOrd="2" destOrd="0" parTransId="{281CE5FE-D8AE-4424-99B1-51DB4AE479E2}" sibTransId="{DDD3593F-DD6B-4833-A8AF-93F41712F943}"/>
    <dgm:cxn modelId="{BAC28665-61D0-4DD9-81D3-9E9E2676C9BC}" type="presOf" srcId="{771DDAA5-D2CB-492C-9ED8-883DC52DA194}" destId="{E6536FAE-4028-449D-B9AC-C2E0AB95F908}" srcOrd="1" destOrd="0" presId="urn:microsoft.com/office/officeart/2005/8/layout/hierarchy2"/>
    <dgm:cxn modelId="{1FDD7C34-F4C3-4E1E-800C-81EC33556AFE}" type="presOf" srcId="{E3A13570-626A-4546-923B-735BD25F2DEF}" destId="{5108B67E-9416-43AE-8567-9C41DA173209}" srcOrd="0" destOrd="0" presId="urn:microsoft.com/office/officeart/2005/8/layout/hierarchy2"/>
    <dgm:cxn modelId="{9AF5C685-6681-48E8-8A92-BBB2BDD83DB4}" srcId="{3B20D7DB-282F-4702-9D80-85510F6F6E31}" destId="{E1377E68-697A-4C08-85E3-97ADAFA86150}" srcOrd="0" destOrd="0" parTransId="{4B12F606-C17E-414D-8A20-34DF7B962434}" sibTransId="{6787C41A-809B-4C17-A757-88C054EA6B2B}"/>
    <dgm:cxn modelId="{506A51E8-37C8-46D0-BBA7-AA8A34F48D26}" type="presOf" srcId="{996B025D-BA36-4614-A924-ADA133036C1D}" destId="{58967152-F002-4F37-B930-7863DBA54CB9}" srcOrd="1" destOrd="0" presId="urn:microsoft.com/office/officeart/2005/8/layout/hierarchy2"/>
    <dgm:cxn modelId="{9B4261A5-600A-4E0F-B645-CC79AA3D90E0}" type="presOf" srcId="{157C60AA-BC6D-4BB9-A58A-CA144D46CED8}" destId="{B3B77C5B-3345-4DD4-B1E0-6CF344C08803}" srcOrd="0" destOrd="0" presId="urn:microsoft.com/office/officeart/2005/8/layout/hierarchy2"/>
    <dgm:cxn modelId="{9C876C8E-BFE5-4218-BB15-DF6B1DE0B031}" type="presOf" srcId="{4B12F606-C17E-414D-8A20-34DF7B962434}" destId="{D2D5341E-D477-42A6-8569-3C6B357049C8}" srcOrd="1" destOrd="0" presId="urn:microsoft.com/office/officeart/2005/8/layout/hierarchy2"/>
    <dgm:cxn modelId="{E53D5A91-85DF-4972-A4EE-3A9CAC8F4EA2}" type="presOf" srcId="{3B20D7DB-282F-4702-9D80-85510F6F6E31}" destId="{E7320AC4-DDB2-4009-B988-14A517167213}" srcOrd="0" destOrd="0" presId="urn:microsoft.com/office/officeart/2005/8/layout/hierarchy2"/>
    <dgm:cxn modelId="{72CFD8F3-8BC5-4296-845F-5DB193F4B418}" srcId="{75B5AD7D-FE0B-4771-B762-3445F32466A3}" destId="{3B20D7DB-282F-4702-9D80-85510F6F6E31}" srcOrd="0" destOrd="0" parTransId="{C81267FE-C7A4-4B43-B1B2-83B15CBF9E6E}" sibTransId="{4B324688-7321-4F34-9E7D-5247D3822BDD}"/>
    <dgm:cxn modelId="{87530A52-B4BB-4553-80E5-C6E30DEF56ED}" type="presOf" srcId="{23678A5B-A6FA-4450-A9D9-116F8E8501A5}" destId="{69C11130-813C-444A-92DB-D6139CE25C50}" srcOrd="0" destOrd="0" presId="urn:microsoft.com/office/officeart/2005/8/layout/hierarchy2"/>
    <dgm:cxn modelId="{15FD45CD-4462-4708-A9BA-A131A9BC41DF}" type="presOf" srcId="{6D6D7147-F0A4-44C9-B0BD-251509BE67CB}" destId="{CD5315F8-8EC4-4F48-A2AE-8DB306B5AF9C}" srcOrd="0" destOrd="0" presId="urn:microsoft.com/office/officeart/2005/8/layout/hierarchy2"/>
    <dgm:cxn modelId="{0154905A-4EE7-4BCB-886F-438984B74479}" type="presOf" srcId="{C81267FE-C7A4-4B43-B1B2-83B15CBF9E6E}" destId="{B6C30893-0B04-4421-A66D-7F60B89C4323}" srcOrd="0" destOrd="0" presId="urn:microsoft.com/office/officeart/2005/8/layout/hierarchy2"/>
    <dgm:cxn modelId="{5CF212E8-866F-41B9-83C9-E25BF2919353}" type="presOf" srcId="{C5DAF796-C684-48F7-99DD-E620783FF4D6}" destId="{214F06E2-6FE3-489D-8D92-9526529A240B}" srcOrd="0" destOrd="0" presId="urn:microsoft.com/office/officeart/2005/8/layout/hierarchy2"/>
    <dgm:cxn modelId="{BCA1B289-46BB-47E9-AAE8-597FB610792A}" type="presOf" srcId="{20EBD6B5-41E2-4CE7-9445-77910D5D5E6E}" destId="{EB79DE27-DB3E-4FB8-A228-D7FBA86E88C7}" srcOrd="0" destOrd="0" presId="urn:microsoft.com/office/officeart/2005/8/layout/hierarchy2"/>
    <dgm:cxn modelId="{1A826D72-A8BF-46FF-BBB4-8ABAB4CC5D3B}" type="presOf" srcId="{E3A13570-626A-4546-923B-735BD25F2DEF}" destId="{659F1137-679B-4249-8225-2611E4A24578}" srcOrd="1" destOrd="0" presId="urn:microsoft.com/office/officeart/2005/8/layout/hierarchy2"/>
    <dgm:cxn modelId="{8ABB03CF-727D-4BC9-AB01-8AFAF48B3DE2}" type="presOf" srcId="{75B5AD7D-FE0B-4771-B762-3445F32466A3}" destId="{EFCAFFF2-9834-4087-BCE3-E6C2A5B63A88}" srcOrd="0" destOrd="0" presId="urn:microsoft.com/office/officeart/2005/8/layout/hierarchy2"/>
    <dgm:cxn modelId="{DDB45CF4-AF3F-41A7-AABD-E3098295B239}" srcId="{75B5AD7D-FE0B-4771-B762-3445F32466A3}" destId="{E8294520-8B14-438A-A2B9-D39E6E8D6D62}" srcOrd="5" destOrd="0" parTransId="{04CDCE26-1255-4D49-8C36-8BC39EB04502}" sibTransId="{DB198F1F-797D-46B1-A7B0-1401E08379FE}"/>
    <dgm:cxn modelId="{C182A748-1B9B-4A59-86D7-9F63388B27CC}" type="presOf" srcId="{E1377E68-697A-4C08-85E3-97ADAFA86150}" destId="{F860BAB8-6C15-4194-A85C-1993E6A8A4F7}" srcOrd="0" destOrd="0" presId="urn:microsoft.com/office/officeart/2005/8/layout/hierarchy2"/>
    <dgm:cxn modelId="{4DDD08A7-F0D2-44B7-B3C1-71E0C2A335C1}" type="presOf" srcId="{E36EED1B-DAD4-4871-A902-2E6C0FBCF858}" destId="{FDEB1293-B0BA-41AE-BE96-3EF7856B7629}" srcOrd="0" destOrd="0" presId="urn:microsoft.com/office/officeart/2005/8/layout/hierarchy2"/>
    <dgm:cxn modelId="{3ECB0548-DA96-4174-8C3C-742B973CD3FE}" srcId="{6D6D7147-F0A4-44C9-B0BD-251509BE67CB}" destId="{75B5AD7D-FE0B-4771-B762-3445F32466A3}" srcOrd="0" destOrd="0" parTransId="{D4FC14AB-B346-49FE-BF81-2E25BE754869}" sibTransId="{D13A996E-DB30-4793-9B84-602736E499A9}"/>
    <dgm:cxn modelId="{5D8111EA-7713-40AE-86F5-CB007257FC7E}" srcId="{75B5AD7D-FE0B-4771-B762-3445F32466A3}" destId="{157C60AA-BC6D-4BB9-A58A-CA144D46CED8}" srcOrd="3" destOrd="0" parTransId="{C5DAF796-C684-48F7-99DD-E620783FF4D6}" sibTransId="{9935F491-E8C7-411C-A92A-9D9CA68487E4}"/>
    <dgm:cxn modelId="{9B04A4BB-4011-4E22-8B74-25A985677494}" type="presOf" srcId="{E8294520-8B14-438A-A2B9-D39E6E8D6D62}" destId="{F537FC1C-0663-446D-B96B-BA1E9CD75B6A}" srcOrd="0" destOrd="0" presId="urn:microsoft.com/office/officeart/2005/8/layout/hierarchy2"/>
    <dgm:cxn modelId="{49623B07-AB92-4824-87EE-7AE4B76237C1}" type="presOf" srcId="{C5DAF796-C684-48F7-99DD-E620783FF4D6}" destId="{BD861EDF-5A87-4E0B-BEBB-1E556BD6D312}" srcOrd="1" destOrd="0" presId="urn:microsoft.com/office/officeart/2005/8/layout/hierarchy2"/>
    <dgm:cxn modelId="{5E4971A1-8158-4671-A42F-B2E1077D8965}" type="presOf" srcId="{996B025D-BA36-4614-A924-ADA133036C1D}" destId="{1D9450B7-E2BD-4276-8C7D-81259292A147}" srcOrd="0" destOrd="0" presId="urn:microsoft.com/office/officeart/2005/8/layout/hierarchy2"/>
    <dgm:cxn modelId="{E3CE1030-A1E1-4340-A333-5A8606F06EA3}" type="presParOf" srcId="{CD5315F8-8EC4-4F48-A2AE-8DB306B5AF9C}" destId="{0FF73BEE-2A05-4E65-B2B1-D14E99305D04}" srcOrd="0" destOrd="0" presId="urn:microsoft.com/office/officeart/2005/8/layout/hierarchy2"/>
    <dgm:cxn modelId="{6E43E331-B525-4EDF-BF4F-C27F7D855189}" type="presParOf" srcId="{0FF73BEE-2A05-4E65-B2B1-D14E99305D04}" destId="{EFCAFFF2-9834-4087-BCE3-E6C2A5B63A88}" srcOrd="0" destOrd="0" presId="urn:microsoft.com/office/officeart/2005/8/layout/hierarchy2"/>
    <dgm:cxn modelId="{EE37F02B-F106-41F2-9CD8-727F0AE0B017}" type="presParOf" srcId="{0FF73BEE-2A05-4E65-B2B1-D14E99305D04}" destId="{935E0430-2119-4113-8922-C2D6AA1E91EF}" srcOrd="1" destOrd="0" presId="urn:microsoft.com/office/officeart/2005/8/layout/hierarchy2"/>
    <dgm:cxn modelId="{0850CF56-F103-4AFB-9DF9-CDD4E3882DB3}" type="presParOf" srcId="{935E0430-2119-4113-8922-C2D6AA1E91EF}" destId="{B6C30893-0B04-4421-A66D-7F60B89C4323}" srcOrd="0" destOrd="0" presId="urn:microsoft.com/office/officeart/2005/8/layout/hierarchy2"/>
    <dgm:cxn modelId="{58F3CE6F-5CE2-4319-B794-083DAC8AE3E4}" type="presParOf" srcId="{B6C30893-0B04-4421-A66D-7F60B89C4323}" destId="{FBF4D1E8-A393-4B85-893D-D010A3288CDD}" srcOrd="0" destOrd="0" presId="urn:microsoft.com/office/officeart/2005/8/layout/hierarchy2"/>
    <dgm:cxn modelId="{AF37E92F-CD1E-479D-AE9B-3B3B675B1A50}" type="presParOf" srcId="{935E0430-2119-4113-8922-C2D6AA1E91EF}" destId="{C0BEF18F-18E0-45F7-89B0-883627D076DC}" srcOrd="1" destOrd="0" presId="urn:microsoft.com/office/officeart/2005/8/layout/hierarchy2"/>
    <dgm:cxn modelId="{5752A07C-3B38-4982-9CD8-B2FBD7ABC2FD}" type="presParOf" srcId="{C0BEF18F-18E0-45F7-89B0-883627D076DC}" destId="{E7320AC4-DDB2-4009-B988-14A517167213}" srcOrd="0" destOrd="0" presId="urn:microsoft.com/office/officeart/2005/8/layout/hierarchy2"/>
    <dgm:cxn modelId="{B048BBA2-D4CF-4F34-8A48-0E1C4D57AECB}" type="presParOf" srcId="{C0BEF18F-18E0-45F7-89B0-883627D076DC}" destId="{E1E2DD97-9E61-4EB6-8918-64D80F470B28}" srcOrd="1" destOrd="0" presId="urn:microsoft.com/office/officeart/2005/8/layout/hierarchy2"/>
    <dgm:cxn modelId="{4A19D32D-7AA4-4CDB-8093-0FAE1D4FCCB8}" type="presParOf" srcId="{E1E2DD97-9E61-4EB6-8918-64D80F470B28}" destId="{9F54ADC7-8E4D-427A-A32C-B7151EFE14C5}" srcOrd="0" destOrd="0" presId="urn:microsoft.com/office/officeart/2005/8/layout/hierarchy2"/>
    <dgm:cxn modelId="{031406A1-9F98-452D-9DA1-4F3FD7DA7184}" type="presParOf" srcId="{9F54ADC7-8E4D-427A-A32C-B7151EFE14C5}" destId="{D2D5341E-D477-42A6-8569-3C6B357049C8}" srcOrd="0" destOrd="0" presId="urn:microsoft.com/office/officeart/2005/8/layout/hierarchy2"/>
    <dgm:cxn modelId="{0B0410DF-63EE-43B5-B1DC-1FDEF621FA60}" type="presParOf" srcId="{E1E2DD97-9E61-4EB6-8918-64D80F470B28}" destId="{496FE83E-B999-4FF9-9F63-23B17A190EB6}" srcOrd="1" destOrd="0" presId="urn:microsoft.com/office/officeart/2005/8/layout/hierarchy2"/>
    <dgm:cxn modelId="{37C79139-054E-45C1-981F-636461E43837}" type="presParOf" srcId="{496FE83E-B999-4FF9-9F63-23B17A190EB6}" destId="{F860BAB8-6C15-4194-A85C-1993E6A8A4F7}" srcOrd="0" destOrd="0" presId="urn:microsoft.com/office/officeart/2005/8/layout/hierarchy2"/>
    <dgm:cxn modelId="{9C34A037-926E-4A5C-9FE7-D7BC804649F9}" type="presParOf" srcId="{496FE83E-B999-4FF9-9F63-23B17A190EB6}" destId="{283C4ACA-6665-4E11-B06C-53AB4810126B}" srcOrd="1" destOrd="0" presId="urn:microsoft.com/office/officeart/2005/8/layout/hierarchy2"/>
    <dgm:cxn modelId="{9025C749-DDB9-4637-8332-165A415050F6}" type="presParOf" srcId="{E1E2DD97-9E61-4EB6-8918-64D80F470B28}" destId="{5108B67E-9416-43AE-8567-9C41DA173209}" srcOrd="2" destOrd="0" presId="urn:microsoft.com/office/officeart/2005/8/layout/hierarchy2"/>
    <dgm:cxn modelId="{7C872FC7-00A3-4619-A5E1-BF4BE189A8DE}" type="presParOf" srcId="{5108B67E-9416-43AE-8567-9C41DA173209}" destId="{659F1137-679B-4249-8225-2611E4A24578}" srcOrd="0" destOrd="0" presId="urn:microsoft.com/office/officeart/2005/8/layout/hierarchy2"/>
    <dgm:cxn modelId="{B27511BD-7A05-4392-B566-FA0326AFB955}" type="presParOf" srcId="{E1E2DD97-9E61-4EB6-8918-64D80F470B28}" destId="{D06C4A68-5047-40BC-BAE3-1AB21328CCC1}" srcOrd="3" destOrd="0" presId="urn:microsoft.com/office/officeart/2005/8/layout/hierarchy2"/>
    <dgm:cxn modelId="{3F52B025-5F3F-4B73-8DA9-7431A5CB209A}" type="presParOf" srcId="{D06C4A68-5047-40BC-BAE3-1AB21328CCC1}" destId="{1AE3FA0C-9BCC-4871-A500-C65CA6770FD8}" srcOrd="0" destOrd="0" presId="urn:microsoft.com/office/officeart/2005/8/layout/hierarchy2"/>
    <dgm:cxn modelId="{571778BF-D20B-4665-ADED-EF95B942D788}" type="presParOf" srcId="{D06C4A68-5047-40BC-BAE3-1AB21328CCC1}" destId="{6A991BEF-B81F-4755-A8C5-5D1901C5204F}" srcOrd="1" destOrd="0" presId="urn:microsoft.com/office/officeart/2005/8/layout/hierarchy2"/>
    <dgm:cxn modelId="{DCD45655-478C-4C05-89E4-4680BE21909A}" type="presParOf" srcId="{935E0430-2119-4113-8922-C2D6AA1E91EF}" destId="{8C9F1557-2F22-4912-A54C-EAD5FBC01AA1}" srcOrd="2" destOrd="0" presId="urn:microsoft.com/office/officeart/2005/8/layout/hierarchy2"/>
    <dgm:cxn modelId="{2BEA0C20-A331-4818-B968-5B75A6CC6118}" type="presParOf" srcId="{8C9F1557-2F22-4912-A54C-EAD5FBC01AA1}" destId="{E6536FAE-4028-449D-B9AC-C2E0AB95F908}" srcOrd="0" destOrd="0" presId="urn:microsoft.com/office/officeart/2005/8/layout/hierarchy2"/>
    <dgm:cxn modelId="{36646786-D3B1-4538-A9A8-A42980077A9A}" type="presParOf" srcId="{935E0430-2119-4113-8922-C2D6AA1E91EF}" destId="{481EDA58-E6F1-43FA-8D5F-A0EA36C3E2FE}" srcOrd="3" destOrd="0" presId="urn:microsoft.com/office/officeart/2005/8/layout/hierarchy2"/>
    <dgm:cxn modelId="{B0DA808D-78B4-4CF2-93DE-B9D9F5133161}" type="presParOf" srcId="{481EDA58-E6F1-43FA-8D5F-A0EA36C3E2FE}" destId="{69C11130-813C-444A-92DB-D6139CE25C50}" srcOrd="0" destOrd="0" presId="urn:microsoft.com/office/officeart/2005/8/layout/hierarchy2"/>
    <dgm:cxn modelId="{39F3EF10-E38F-4EF8-A2C0-8299640D6A7B}" type="presParOf" srcId="{481EDA58-E6F1-43FA-8D5F-A0EA36C3E2FE}" destId="{D8B16539-07D2-4A1B-9174-6BF9DD5DB0AF}" srcOrd="1" destOrd="0" presId="urn:microsoft.com/office/officeart/2005/8/layout/hierarchy2"/>
    <dgm:cxn modelId="{88C831BE-55F8-44A0-9567-3E31F7331841}" type="presParOf" srcId="{935E0430-2119-4113-8922-C2D6AA1E91EF}" destId="{DE043655-5932-492C-95AB-2CA5F8B95C58}" srcOrd="4" destOrd="0" presId="urn:microsoft.com/office/officeart/2005/8/layout/hierarchy2"/>
    <dgm:cxn modelId="{4851F7ED-9D6C-4C93-B007-0A0A4591DA35}" type="presParOf" srcId="{DE043655-5932-492C-95AB-2CA5F8B95C58}" destId="{78D6239D-8E92-41E3-8841-01A7BCC483F4}" srcOrd="0" destOrd="0" presId="urn:microsoft.com/office/officeart/2005/8/layout/hierarchy2"/>
    <dgm:cxn modelId="{0346071F-8BE5-461C-BDEC-773C9B5F61E3}" type="presParOf" srcId="{935E0430-2119-4113-8922-C2D6AA1E91EF}" destId="{F0391BB5-22C9-4E7F-874F-D356BA9AEEB2}" srcOrd="5" destOrd="0" presId="urn:microsoft.com/office/officeart/2005/8/layout/hierarchy2"/>
    <dgm:cxn modelId="{9AEB37FC-CE76-4EF3-AEC9-87FD2B0FCEAA}" type="presParOf" srcId="{F0391BB5-22C9-4E7F-874F-D356BA9AEEB2}" destId="{FDEB1293-B0BA-41AE-BE96-3EF7856B7629}" srcOrd="0" destOrd="0" presId="urn:microsoft.com/office/officeart/2005/8/layout/hierarchy2"/>
    <dgm:cxn modelId="{C32C43B4-A1B1-496C-AD7D-EC8DF6EC53FB}" type="presParOf" srcId="{F0391BB5-22C9-4E7F-874F-D356BA9AEEB2}" destId="{2DB3CD78-F83E-43BA-A7D5-AB4C5A55CFDA}" srcOrd="1" destOrd="0" presId="urn:microsoft.com/office/officeart/2005/8/layout/hierarchy2"/>
    <dgm:cxn modelId="{6FE08ED0-D692-42D5-8023-D4D559132856}" type="presParOf" srcId="{935E0430-2119-4113-8922-C2D6AA1E91EF}" destId="{214F06E2-6FE3-489D-8D92-9526529A240B}" srcOrd="6" destOrd="0" presId="urn:microsoft.com/office/officeart/2005/8/layout/hierarchy2"/>
    <dgm:cxn modelId="{EC567AF2-DB46-4CEF-882F-6FECA575ADA4}" type="presParOf" srcId="{214F06E2-6FE3-489D-8D92-9526529A240B}" destId="{BD861EDF-5A87-4E0B-BEBB-1E556BD6D312}" srcOrd="0" destOrd="0" presId="urn:microsoft.com/office/officeart/2005/8/layout/hierarchy2"/>
    <dgm:cxn modelId="{8631D5C8-CD0D-4914-930E-771F288247E3}" type="presParOf" srcId="{935E0430-2119-4113-8922-C2D6AA1E91EF}" destId="{D9FD321F-8526-40C1-83FB-110E7D2273AF}" srcOrd="7" destOrd="0" presId="urn:microsoft.com/office/officeart/2005/8/layout/hierarchy2"/>
    <dgm:cxn modelId="{50623555-F08A-4C66-B557-127885F1876C}" type="presParOf" srcId="{D9FD321F-8526-40C1-83FB-110E7D2273AF}" destId="{B3B77C5B-3345-4DD4-B1E0-6CF344C08803}" srcOrd="0" destOrd="0" presId="urn:microsoft.com/office/officeart/2005/8/layout/hierarchy2"/>
    <dgm:cxn modelId="{896817AE-1466-4695-94BB-BD5F56207203}" type="presParOf" srcId="{D9FD321F-8526-40C1-83FB-110E7D2273AF}" destId="{AFD74927-7F4C-42DB-B1B1-3CF1E8922889}" srcOrd="1" destOrd="0" presId="urn:microsoft.com/office/officeart/2005/8/layout/hierarchy2"/>
    <dgm:cxn modelId="{D97D20A5-5F6A-440C-8269-94CAC280EB9C}" type="presParOf" srcId="{935E0430-2119-4113-8922-C2D6AA1E91EF}" destId="{1D9450B7-E2BD-4276-8C7D-81259292A147}" srcOrd="8" destOrd="0" presId="urn:microsoft.com/office/officeart/2005/8/layout/hierarchy2"/>
    <dgm:cxn modelId="{B43EB4BB-5D29-432F-A5A6-9CC298A05606}" type="presParOf" srcId="{1D9450B7-E2BD-4276-8C7D-81259292A147}" destId="{58967152-F002-4F37-B930-7863DBA54CB9}" srcOrd="0" destOrd="0" presId="urn:microsoft.com/office/officeart/2005/8/layout/hierarchy2"/>
    <dgm:cxn modelId="{14F6F350-649B-43E4-A487-4138BD1F079D}" type="presParOf" srcId="{935E0430-2119-4113-8922-C2D6AA1E91EF}" destId="{4D186B1B-3621-400B-9499-3AAEF3F689E5}" srcOrd="9" destOrd="0" presId="urn:microsoft.com/office/officeart/2005/8/layout/hierarchy2"/>
    <dgm:cxn modelId="{1A345711-EDC4-4550-8E6F-30F6707BAA08}" type="presParOf" srcId="{4D186B1B-3621-400B-9499-3AAEF3F689E5}" destId="{4B705A41-9D02-4EC9-B42D-D9809BEB51AA}" srcOrd="0" destOrd="0" presId="urn:microsoft.com/office/officeart/2005/8/layout/hierarchy2"/>
    <dgm:cxn modelId="{0A8126D4-1C32-4898-AAF3-BE1362DBF6F5}" type="presParOf" srcId="{4D186B1B-3621-400B-9499-3AAEF3F689E5}" destId="{88CF3369-0D96-4852-8925-D9BFED7E0923}" srcOrd="1" destOrd="0" presId="urn:microsoft.com/office/officeart/2005/8/layout/hierarchy2"/>
    <dgm:cxn modelId="{A825B275-F71F-4C89-8A7A-2CF6CA40DC6E}" type="presParOf" srcId="{935E0430-2119-4113-8922-C2D6AA1E91EF}" destId="{2E081B64-C972-420C-A35E-380A613341E9}" srcOrd="10" destOrd="0" presId="urn:microsoft.com/office/officeart/2005/8/layout/hierarchy2"/>
    <dgm:cxn modelId="{99AA1D38-F41B-4C2E-8356-27E4F022EAA3}" type="presParOf" srcId="{2E081B64-C972-420C-A35E-380A613341E9}" destId="{E7B7F4B0-9DAB-4AC5-BF2E-7FD6576C6CD6}" srcOrd="0" destOrd="0" presId="urn:microsoft.com/office/officeart/2005/8/layout/hierarchy2"/>
    <dgm:cxn modelId="{143B6A94-76E6-41C4-9CA1-FC0DC246E4C5}" type="presParOf" srcId="{935E0430-2119-4113-8922-C2D6AA1E91EF}" destId="{5D6DEFD6-7277-4AA0-83F8-904C1AAA3D1D}" srcOrd="11" destOrd="0" presId="urn:microsoft.com/office/officeart/2005/8/layout/hierarchy2"/>
    <dgm:cxn modelId="{21AC296D-F875-4924-8A27-539EBCA3E76C}" type="presParOf" srcId="{5D6DEFD6-7277-4AA0-83F8-904C1AAA3D1D}" destId="{F537FC1C-0663-446D-B96B-BA1E9CD75B6A}" srcOrd="0" destOrd="0" presId="urn:microsoft.com/office/officeart/2005/8/layout/hierarchy2"/>
    <dgm:cxn modelId="{CC01E1BC-9BFC-43D2-9F71-8C61303E0D3F}" type="presParOf" srcId="{5D6DEFD6-7277-4AA0-83F8-904C1AAA3D1D}" destId="{2E67FD27-2691-4187-B336-66E9200E50E6}" srcOrd="1" destOrd="0" presId="urn:microsoft.com/office/officeart/2005/8/layout/hierarchy2"/>
    <dgm:cxn modelId="{CCF205EF-EB80-4293-AB26-38A9099D67C4}" type="presParOf" srcId="{935E0430-2119-4113-8922-C2D6AA1E91EF}" destId="{110BFDD6-9884-4F5F-B576-92EE455E235F}" srcOrd="12" destOrd="0" presId="urn:microsoft.com/office/officeart/2005/8/layout/hierarchy2"/>
    <dgm:cxn modelId="{915A2A1B-BC4D-4B9E-8341-FD6C227E7B1C}" type="presParOf" srcId="{110BFDD6-9884-4F5F-B576-92EE455E235F}" destId="{BB7F9E0B-D7F1-4461-9807-ED7504FFFAA5}" srcOrd="0" destOrd="0" presId="urn:microsoft.com/office/officeart/2005/8/layout/hierarchy2"/>
    <dgm:cxn modelId="{82DB5AD4-2A34-41E5-909A-842EFC9C4748}" type="presParOf" srcId="{935E0430-2119-4113-8922-C2D6AA1E91EF}" destId="{E7B80724-73CE-4C15-B38C-34F34FE31293}" srcOrd="13" destOrd="0" presId="urn:microsoft.com/office/officeart/2005/8/layout/hierarchy2"/>
    <dgm:cxn modelId="{10A93C7F-00C2-4396-8A18-532423AAEA06}" type="presParOf" srcId="{E7B80724-73CE-4C15-B38C-34F34FE31293}" destId="{EB79DE27-DB3E-4FB8-A228-D7FBA86E88C7}" srcOrd="0" destOrd="0" presId="urn:microsoft.com/office/officeart/2005/8/layout/hierarchy2"/>
    <dgm:cxn modelId="{130DD7EE-F102-48BF-9EAE-9393DFF58CE1}" type="presParOf" srcId="{E7B80724-73CE-4C15-B38C-34F34FE31293}" destId="{14B4A761-C482-4A59-9DE0-A8C19A68AE7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8A66F4-048B-4525-BC16-A5001A4A67D5}" type="doc">
      <dgm:prSet loTypeId="urn:microsoft.com/office/officeart/2005/8/layout/venn1" loCatId="relationship" qsTypeId="urn:microsoft.com/office/officeart/2005/8/quickstyle/simple1" qsCatId="simple" csTypeId="urn:microsoft.com/office/officeart/2005/8/colors/accent1_2" csCatId="accent1" phldr="1"/>
      <dgm:spPr/>
    </dgm:pt>
    <dgm:pt modelId="{45FBD709-25E4-4A76-A1A8-812CA449850D}">
      <dgm:prSet phldrT="[Metin]"/>
      <dgm:spPr/>
      <dgm:t>
        <a:bodyPr/>
        <a:lstStyle/>
        <a:p>
          <a:r>
            <a:rPr lang="tr-TR" dirty="0" smtClean="0"/>
            <a:t>Yeni Medya </a:t>
          </a:r>
          <a:endParaRPr lang="tr-TR" dirty="0"/>
        </a:p>
      </dgm:t>
    </dgm:pt>
    <dgm:pt modelId="{240F02D1-BA5F-414B-8624-A374342FA4C4}" type="parTrans" cxnId="{BED9BD7E-90E0-4F82-93BD-E0FBC5E03957}">
      <dgm:prSet/>
      <dgm:spPr/>
      <dgm:t>
        <a:bodyPr/>
        <a:lstStyle/>
        <a:p>
          <a:endParaRPr lang="tr-TR"/>
        </a:p>
      </dgm:t>
    </dgm:pt>
    <dgm:pt modelId="{799056C6-073E-45B8-82C9-5CF3330D9131}" type="sibTrans" cxnId="{BED9BD7E-90E0-4F82-93BD-E0FBC5E03957}">
      <dgm:prSet/>
      <dgm:spPr/>
      <dgm:t>
        <a:bodyPr/>
        <a:lstStyle/>
        <a:p>
          <a:endParaRPr lang="tr-TR"/>
        </a:p>
      </dgm:t>
    </dgm:pt>
    <dgm:pt modelId="{8F24F6D6-21D4-421D-AE85-29F4A6CA1461}">
      <dgm:prSet phldrT="[Metin]"/>
      <dgm:spPr>
        <a:solidFill>
          <a:srgbClr val="FFFF00">
            <a:alpha val="50000"/>
          </a:srgbClr>
        </a:solidFill>
      </dgm:spPr>
      <dgm:t>
        <a:bodyPr/>
        <a:lstStyle/>
        <a:p>
          <a:r>
            <a:rPr lang="tr-TR" dirty="0" smtClean="0"/>
            <a:t>Haber Pratikleri</a:t>
          </a:r>
          <a:endParaRPr lang="tr-TR" dirty="0"/>
        </a:p>
      </dgm:t>
    </dgm:pt>
    <dgm:pt modelId="{07ACBBFB-7784-492D-A0DD-BBA01A948A56}" type="parTrans" cxnId="{10EA8B1E-F7AD-4D47-B89F-0284D1313CCF}">
      <dgm:prSet/>
      <dgm:spPr/>
      <dgm:t>
        <a:bodyPr/>
        <a:lstStyle/>
        <a:p>
          <a:endParaRPr lang="tr-TR"/>
        </a:p>
      </dgm:t>
    </dgm:pt>
    <dgm:pt modelId="{03B7902C-D1D3-4930-9088-1BE4D7E9C733}" type="sibTrans" cxnId="{10EA8B1E-F7AD-4D47-B89F-0284D1313CCF}">
      <dgm:prSet/>
      <dgm:spPr/>
      <dgm:t>
        <a:bodyPr/>
        <a:lstStyle/>
        <a:p>
          <a:endParaRPr lang="tr-TR"/>
        </a:p>
      </dgm:t>
    </dgm:pt>
    <dgm:pt modelId="{51090C83-43CD-4009-870A-3EACD7EF9F50}" type="pres">
      <dgm:prSet presAssocID="{5D8A66F4-048B-4525-BC16-A5001A4A67D5}" presName="compositeShape" presStyleCnt="0">
        <dgm:presLayoutVars>
          <dgm:chMax val="7"/>
          <dgm:dir/>
          <dgm:resizeHandles val="exact"/>
        </dgm:presLayoutVars>
      </dgm:prSet>
      <dgm:spPr/>
    </dgm:pt>
    <dgm:pt modelId="{221CC607-0CCF-440F-ACB6-F686785ADE56}" type="pres">
      <dgm:prSet presAssocID="{45FBD709-25E4-4A76-A1A8-812CA449850D}" presName="circ1" presStyleLbl="vennNode1" presStyleIdx="0" presStyleCnt="2"/>
      <dgm:spPr/>
      <dgm:t>
        <a:bodyPr/>
        <a:lstStyle/>
        <a:p>
          <a:endParaRPr lang="tr-TR"/>
        </a:p>
      </dgm:t>
    </dgm:pt>
    <dgm:pt modelId="{6A9C6FBA-BE4A-4EDC-935C-7430A37BB6F3}" type="pres">
      <dgm:prSet presAssocID="{45FBD709-25E4-4A76-A1A8-812CA449850D}" presName="circ1Tx" presStyleLbl="revTx" presStyleIdx="0" presStyleCnt="0">
        <dgm:presLayoutVars>
          <dgm:chMax val="0"/>
          <dgm:chPref val="0"/>
          <dgm:bulletEnabled val="1"/>
        </dgm:presLayoutVars>
      </dgm:prSet>
      <dgm:spPr/>
      <dgm:t>
        <a:bodyPr/>
        <a:lstStyle/>
        <a:p>
          <a:endParaRPr lang="tr-TR"/>
        </a:p>
      </dgm:t>
    </dgm:pt>
    <dgm:pt modelId="{95342B5D-254E-4631-81F6-3F1FA5966F7A}" type="pres">
      <dgm:prSet presAssocID="{8F24F6D6-21D4-421D-AE85-29F4A6CA1461}" presName="circ2" presStyleLbl="vennNode1" presStyleIdx="1" presStyleCnt="2" custLinFactNeighborY="-190"/>
      <dgm:spPr/>
      <dgm:t>
        <a:bodyPr/>
        <a:lstStyle/>
        <a:p>
          <a:endParaRPr lang="tr-TR"/>
        </a:p>
      </dgm:t>
    </dgm:pt>
    <dgm:pt modelId="{7B81CBA1-BE77-44FB-8502-42C0B782DB6C}" type="pres">
      <dgm:prSet presAssocID="{8F24F6D6-21D4-421D-AE85-29F4A6CA1461}" presName="circ2Tx" presStyleLbl="revTx" presStyleIdx="0" presStyleCnt="0">
        <dgm:presLayoutVars>
          <dgm:chMax val="0"/>
          <dgm:chPref val="0"/>
          <dgm:bulletEnabled val="1"/>
        </dgm:presLayoutVars>
      </dgm:prSet>
      <dgm:spPr/>
      <dgm:t>
        <a:bodyPr/>
        <a:lstStyle/>
        <a:p>
          <a:endParaRPr lang="tr-TR"/>
        </a:p>
      </dgm:t>
    </dgm:pt>
  </dgm:ptLst>
  <dgm:cxnLst>
    <dgm:cxn modelId="{BED9BD7E-90E0-4F82-93BD-E0FBC5E03957}" srcId="{5D8A66F4-048B-4525-BC16-A5001A4A67D5}" destId="{45FBD709-25E4-4A76-A1A8-812CA449850D}" srcOrd="0" destOrd="0" parTransId="{240F02D1-BA5F-414B-8624-A374342FA4C4}" sibTransId="{799056C6-073E-45B8-82C9-5CF3330D9131}"/>
    <dgm:cxn modelId="{EBA1AAD5-0353-4CFB-A2FE-BAD912F423A3}" type="presOf" srcId="{45FBD709-25E4-4A76-A1A8-812CA449850D}" destId="{221CC607-0CCF-440F-ACB6-F686785ADE56}" srcOrd="0" destOrd="0" presId="urn:microsoft.com/office/officeart/2005/8/layout/venn1"/>
    <dgm:cxn modelId="{67DBC7F7-1F4D-497C-B015-354528CBD849}" type="presOf" srcId="{8F24F6D6-21D4-421D-AE85-29F4A6CA1461}" destId="{95342B5D-254E-4631-81F6-3F1FA5966F7A}" srcOrd="0" destOrd="0" presId="urn:microsoft.com/office/officeart/2005/8/layout/venn1"/>
    <dgm:cxn modelId="{CED97165-F836-4423-A145-333534F1D389}" type="presOf" srcId="{45FBD709-25E4-4A76-A1A8-812CA449850D}" destId="{6A9C6FBA-BE4A-4EDC-935C-7430A37BB6F3}" srcOrd="1" destOrd="0" presId="urn:microsoft.com/office/officeart/2005/8/layout/venn1"/>
    <dgm:cxn modelId="{F0ADCF9D-A818-42FF-9D59-A4FF84CB7A07}" type="presOf" srcId="{5D8A66F4-048B-4525-BC16-A5001A4A67D5}" destId="{51090C83-43CD-4009-870A-3EACD7EF9F50}" srcOrd="0" destOrd="0" presId="urn:microsoft.com/office/officeart/2005/8/layout/venn1"/>
    <dgm:cxn modelId="{BB159323-47BB-4FC3-B220-5D35EA8C0A89}" type="presOf" srcId="{8F24F6D6-21D4-421D-AE85-29F4A6CA1461}" destId="{7B81CBA1-BE77-44FB-8502-42C0B782DB6C}" srcOrd="1" destOrd="0" presId="urn:microsoft.com/office/officeart/2005/8/layout/venn1"/>
    <dgm:cxn modelId="{10EA8B1E-F7AD-4D47-B89F-0284D1313CCF}" srcId="{5D8A66F4-048B-4525-BC16-A5001A4A67D5}" destId="{8F24F6D6-21D4-421D-AE85-29F4A6CA1461}" srcOrd="1" destOrd="0" parTransId="{07ACBBFB-7784-492D-A0DD-BBA01A948A56}" sibTransId="{03B7902C-D1D3-4930-9088-1BE4D7E9C733}"/>
    <dgm:cxn modelId="{AA68C98A-8821-41A5-A7F5-824F8ACE0A6D}" type="presParOf" srcId="{51090C83-43CD-4009-870A-3EACD7EF9F50}" destId="{221CC607-0CCF-440F-ACB6-F686785ADE56}" srcOrd="0" destOrd="0" presId="urn:microsoft.com/office/officeart/2005/8/layout/venn1"/>
    <dgm:cxn modelId="{0272E8F7-2AD0-4F3F-806B-D648C7297EC5}" type="presParOf" srcId="{51090C83-43CD-4009-870A-3EACD7EF9F50}" destId="{6A9C6FBA-BE4A-4EDC-935C-7430A37BB6F3}" srcOrd="1" destOrd="0" presId="urn:microsoft.com/office/officeart/2005/8/layout/venn1"/>
    <dgm:cxn modelId="{2B5A6A32-4ECD-4369-B755-2B470C21AF35}" type="presParOf" srcId="{51090C83-43CD-4009-870A-3EACD7EF9F50}" destId="{95342B5D-254E-4631-81F6-3F1FA5966F7A}" srcOrd="2" destOrd="0" presId="urn:microsoft.com/office/officeart/2005/8/layout/venn1"/>
    <dgm:cxn modelId="{A778CADB-E125-41CC-8563-4310324583D4}" type="presParOf" srcId="{51090C83-43CD-4009-870A-3EACD7EF9F50}" destId="{7B81CBA1-BE77-44FB-8502-42C0B782DB6C}"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CAFFF2-9834-4087-BCE3-E6C2A5B63A88}">
      <dsp:nvSpPr>
        <dsp:cNvPr id="0" name=""/>
        <dsp:cNvSpPr/>
      </dsp:nvSpPr>
      <dsp:spPr>
        <a:xfrm>
          <a:off x="105145" y="1237066"/>
          <a:ext cx="2532584" cy="122478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Yeni Medyanın</a:t>
          </a:r>
        </a:p>
        <a:p>
          <a:pPr lvl="0" algn="ctr" defTabSz="800100">
            <a:lnSpc>
              <a:spcPct val="90000"/>
            </a:lnSpc>
            <a:spcBef>
              <a:spcPct val="0"/>
            </a:spcBef>
            <a:spcAft>
              <a:spcPct val="35000"/>
            </a:spcAft>
          </a:pPr>
          <a:r>
            <a:rPr lang="tr-TR" sz="1800" kern="1200" dirty="0" smtClean="0"/>
            <a:t>Geleneksel Medyaya</a:t>
          </a:r>
        </a:p>
        <a:p>
          <a:pPr lvl="0" algn="ctr" defTabSz="800100">
            <a:lnSpc>
              <a:spcPct val="90000"/>
            </a:lnSpc>
            <a:spcBef>
              <a:spcPct val="0"/>
            </a:spcBef>
            <a:spcAft>
              <a:spcPct val="35000"/>
            </a:spcAft>
          </a:pPr>
          <a:r>
            <a:rPr lang="tr-TR" sz="1800" kern="1200" dirty="0" smtClean="0"/>
            <a:t>Etkileri</a:t>
          </a:r>
          <a:endParaRPr lang="tr-TR" sz="1800" kern="1200" dirty="0"/>
        </a:p>
      </dsp:txBody>
      <dsp:txXfrm>
        <a:off x="141018" y="1272939"/>
        <a:ext cx="2460838" cy="1153038"/>
      </dsp:txXfrm>
    </dsp:sp>
    <dsp:sp modelId="{B6C30893-0B04-4421-A66D-7F60B89C4323}">
      <dsp:nvSpPr>
        <dsp:cNvPr id="0" name=""/>
        <dsp:cNvSpPr/>
      </dsp:nvSpPr>
      <dsp:spPr>
        <a:xfrm rot="20233758">
          <a:off x="2504740" y="1182083"/>
          <a:ext cx="3412674" cy="13895"/>
        </a:xfrm>
        <a:custGeom>
          <a:avLst/>
          <a:gdLst/>
          <a:ahLst/>
          <a:cxnLst/>
          <a:rect l="0" t="0" r="0" b="0"/>
          <a:pathLst>
            <a:path>
              <a:moveTo>
                <a:pt x="0" y="6947"/>
              </a:moveTo>
              <a:lnTo>
                <a:pt x="3412674" y="694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tr-TR" sz="1200" kern="1200"/>
        </a:p>
      </dsp:txBody>
      <dsp:txXfrm>
        <a:off x="4125760" y="1103714"/>
        <a:ext cx="170633" cy="170633"/>
      </dsp:txXfrm>
    </dsp:sp>
    <dsp:sp modelId="{E7320AC4-DDB2-4009-B988-14A517167213}">
      <dsp:nvSpPr>
        <dsp:cNvPr id="0" name=""/>
        <dsp:cNvSpPr/>
      </dsp:nvSpPr>
      <dsp:spPr>
        <a:xfrm>
          <a:off x="5784424" y="224313"/>
          <a:ext cx="1461109" cy="608579"/>
        </a:xfrm>
        <a:prstGeom prst="roundRect">
          <a:avLst>
            <a:gd name="adj" fmla="val 10000"/>
          </a:avLst>
        </a:prstGeom>
        <a:solidFill>
          <a:srgbClr val="92D05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Gazete</a:t>
          </a:r>
          <a:endParaRPr lang="tr-TR" sz="1800" kern="1200" dirty="0"/>
        </a:p>
      </dsp:txBody>
      <dsp:txXfrm>
        <a:off x="5802249" y="242138"/>
        <a:ext cx="1425459" cy="572929"/>
      </dsp:txXfrm>
    </dsp:sp>
    <dsp:sp modelId="{9F54ADC7-8E4D-427A-A32C-B7151EFE14C5}">
      <dsp:nvSpPr>
        <dsp:cNvPr id="0" name=""/>
        <dsp:cNvSpPr/>
      </dsp:nvSpPr>
      <dsp:spPr>
        <a:xfrm rot="19709096">
          <a:off x="7209940" y="395511"/>
          <a:ext cx="482643" cy="13895"/>
        </a:xfrm>
        <a:custGeom>
          <a:avLst/>
          <a:gdLst/>
          <a:ahLst/>
          <a:cxnLst/>
          <a:rect l="0" t="0" r="0" b="0"/>
          <a:pathLst>
            <a:path>
              <a:moveTo>
                <a:pt x="0" y="6947"/>
              </a:moveTo>
              <a:lnTo>
                <a:pt x="482643" y="694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7439195" y="390393"/>
        <a:ext cx="24132" cy="24132"/>
      </dsp:txXfrm>
    </dsp:sp>
    <dsp:sp modelId="{F860BAB8-6C15-4194-A85C-1993E6A8A4F7}">
      <dsp:nvSpPr>
        <dsp:cNvPr id="0" name=""/>
        <dsp:cNvSpPr/>
      </dsp:nvSpPr>
      <dsp:spPr>
        <a:xfrm>
          <a:off x="7656989" y="0"/>
          <a:ext cx="1328046" cy="5526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Üretim Süreci</a:t>
          </a:r>
          <a:endParaRPr lang="tr-TR" sz="1800" kern="1200" dirty="0"/>
        </a:p>
      </dsp:txBody>
      <dsp:txXfrm>
        <a:off x="7673175" y="16186"/>
        <a:ext cx="1295674" cy="520257"/>
      </dsp:txXfrm>
    </dsp:sp>
    <dsp:sp modelId="{5108B67E-9416-43AE-8567-9C41DA173209}">
      <dsp:nvSpPr>
        <dsp:cNvPr id="0" name=""/>
        <dsp:cNvSpPr/>
      </dsp:nvSpPr>
      <dsp:spPr>
        <a:xfrm rot="2826267">
          <a:off x="7105756" y="842323"/>
          <a:ext cx="875429" cy="13895"/>
        </a:xfrm>
        <a:custGeom>
          <a:avLst/>
          <a:gdLst/>
          <a:ahLst/>
          <a:cxnLst/>
          <a:rect l="0" t="0" r="0" b="0"/>
          <a:pathLst>
            <a:path>
              <a:moveTo>
                <a:pt x="0" y="6947"/>
              </a:moveTo>
              <a:lnTo>
                <a:pt x="875429" y="694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7521585" y="827385"/>
        <a:ext cx="43771" cy="43771"/>
      </dsp:txXfrm>
    </dsp:sp>
    <dsp:sp modelId="{1AE3FA0C-9BCC-4871-A500-C65CA6770FD8}">
      <dsp:nvSpPr>
        <dsp:cNvPr id="0" name=""/>
        <dsp:cNvSpPr/>
      </dsp:nvSpPr>
      <dsp:spPr>
        <a:xfrm>
          <a:off x="7841407" y="951474"/>
          <a:ext cx="1160948" cy="436928"/>
        </a:xfrm>
        <a:prstGeom prst="roundRect">
          <a:avLst>
            <a:gd name="adj" fmla="val 10000"/>
          </a:avLst>
        </a:prstGeom>
        <a:solidFill>
          <a:srgbClr val="00B0F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Ürün </a:t>
          </a:r>
          <a:endParaRPr lang="tr-TR" sz="1800" kern="1200" dirty="0"/>
        </a:p>
      </dsp:txBody>
      <dsp:txXfrm>
        <a:off x="7854204" y="964271"/>
        <a:ext cx="1135354" cy="411334"/>
      </dsp:txXfrm>
    </dsp:sp>
    <dsp:sp modelId="{8C9F1557-2F22-4912-A54C-EAD5FBC01AA1}">
      <dsp:nvSpPr>
        <dsp:cNvPr id="0" name=""/>
        <dsp:cNvSpPr/>
      </dsp:nvSpPr>
      <dsp:spPr>
        <a:xfrm rot="18474275">
          <a:off x="2270274" y="1090705"/>
          <a:ext cx="1905633" cy="13895"/>
        </a:xfrm>
        <a:custGeom>
          <a:avLst/>
          <a:gdLst/>
          <a:ahLst/>
          <a:cxnLst/>
          <a:rect l="0" t="0" r="0" b="0"/>
          <a:pathLst>
            <a:path>
              <a:moveTo>
                <a:pt x="0" y="6947"/>
              </a:moveTo>
              <a:lnTo>
                <a:pt x="1905633" y="694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3175450" y="1050012"/>
        <a:ext cx="95281" cy="95281"/>
      </dsp:txXfrm>
    </dsp:sp>
    <dsp:sp modelId="{69C11130-813C-444A-92DB-D6139CE25C50}">
      <dsp:nvSpPr>
        <dsp:cNvPr id="0" name=""/>
        <dsp:cNvSpPr/>
      </dsp:nvSpPr>
      <dsp:spPr>
        <a:xfrm>
          <a:off x="3808452" y="0"/>
          <a:ext cx="1703384" cy="69169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Gazete dışındaki basılı araçlar</a:t>
          </a:r>
          <a:endParaRPr lang="tr-TR" sz="1800" kern="1200" dirty="0"/>
        </a:p>
      </dsp:txBody>
      <dsp:txXfrm>
        <a:off x="3828711" y="20259"/>
        <a:ext cx="1662866" cy="651176"/>
      </dsp:txXfrm>
    </dsp:sp>
    <dsp:sp modelId="{DE043655-5932-492C-95AB-2CA5F8B95C58}">
      <dsp:nvSpPr>
        <dsp:cNvPr id="0" name=""/>
        <dsp:cNvSpPr/>
      </dsp:nvSpPr>
      <dsp:spPr>
        <a:xfrm rot="20549257">
          <a:off x="2587023" y="1513302"/>
          <a:ext cx="2188070" cy="13895"/>
        </a:xfrm>
        <a:custGeom>
          <a:avLst/>
          <a:gdLst/>
          <a:ahLst/>
          <a:cxnLst/>
          <a:rect l="0" t="0" r="0" b="0"/>
          <a:pathLst>
            <a:path>
              <a:moveTo>
                <a:pt x="0" y="6947"/>
              </a:moveTo>
              <a:lnTo>
                <a:pt x="2188070" y="694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3626357" y="1465548"/>
        <a:ext cx="109403" cy="109403"/>
      </dsp:txXfrm>
    </dsp:sp>
    <dsp:sp modelId="{FDEB1293-B0BA-41AE-BE96-3EF7856B7629}">
      <dsp:nvSpPr>
        <dsp:cNvPr id="0" name=""/>
        <dsp:cNvSpPr/>
      </dsp:nvSpPr>
      <dsp:spPr>
        <a:xfrm>
          <a:off x="4724388" y="940859"/>
          <a:ext cx="1344109" cy="5003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Televizyon</a:t>
          </a:r>
          <a:endParaRPr lang="tr-TR" sz="1800" kern="1200" dirty="0"/>
        </a:p>
      </dsp:txBody>
      <dsp:txXfrm>
        <a:off x="4739043" y="955514"/>
        <a:ext cx="1314799" cy="471054"/>
      </dsp:txXfrm>
    </dsp:sp>
    <dsp:sp modelId="{214F06E2-6FE3-489D-8D92-9526529A240B}">
      <dsp:nvSpPr>
        <dsp:cNvPr id="0" name=""/>
        <dsp:cNvSpPr/>
      </dsp:nvSpPr>
      <dsp:spPr>
        <a:xfrm rot="21461198">
          <a:off x="2636540" y="1783614"/>
          <a:ext cx="2918187" cy="13895"/>
        </a:xfrm>
        <a:custGeom>
          <a:avLst/>
          <a:gdLst/>
          <a:ahLst/>
          <a:cxnLst/>
          <a:rect l="0" t="0" r="0" b="0"/>
          <a:pathLst>
            <a:path>
              <a:moveTo>
                <a:pt x="0" y="6947"/>
              </a:moveTo>
              <a:lnTo>
                <a:pt x="2918187" y="694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tr-TR" sz="1000" kern="1200"/>
        </a:p>
      </dsp:txBody>
      <dsp:txXfrm>
        <a:off x="4022679" y="1717607"/>
        <a:ext cx="145909" cy="145909"/>
      </dsp:txXfrm>
    </dsp:sp>
    <dsp:sp modelId="{B3B77C5B-3345-4DD4-B1E0-6CF344C08803}">
      <dsp:nvSpPr>
        <dsp:cNvPr id="0" name=""/>
        <dsp:cNvSpPr/>
      </dsp:nvSpPr>
      <dsp:spPr>
        <a:xfrm>
          <a:off x="5553538" y="1550863"/>
          <a:ext cx="1271567" cy="3616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Radyo</a:t>
          </a:r>
        </a:p>
      </dsp:txBody>
      <dsp:txXfrm>
        <a:off x="5564129" y="1561454"/>
        <a:ext cx="1250385" cy="340424"/>
      </dsp:txXfrm>
    </dsp:sp>
    <dsp:sp modelId="{1D9450B7-E2BD-4276-8C7D-81259292A147}">
      <dsp:nvSpPr>
        <dsp:cNvPr id="0" name=""/>
        <dsp:cNvSpPr/>
      </dsp:nvSpPr>
      <dsp:spPr>
        <a:xfrm rot="454086">
          <a:off x="2626063" y="2018904"/>
          <a:ext cx="2678630" cy="13895"/>
        </a:xfrm>
        <a:custGeom>
          <a:avLst/>
          <a:gdLst/>
          <a:ahLst/>
          <a:cxnLst/>
          <a:rect l="0" t="0" r="0" b="0"/>
          <a:pathLst>
            <a:path>
              <a:moveTo>
                <a:pt x="0" y="6947"/>
              </a:moveTo>
              <a:lnTo>
                <a:pt x="2678630" y="694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3898412" y="1958886"/>
        <a:ext cx="133931" cy="133931"/>
      </dsp:txXfrm>
    </dsp:sp>
    <dsp:sp modelId="{4B705A41-9D02-4EC9-B42D-D9809BEB51AA}">
      <dsp:nvSpPr>
        <dsp:cNvPr id="0" name=""/>
        <dsp:cNvSpPr/>
      </dsp:nvSpPr>
      <dsp:spPr>
        <a:xfrm>
          <a:off x="5293026" y="1999688"/>
          <a:ext cx="1248194" cy="4051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Sinema</a:t>
          </a:r>
          <a:endParaRPr lang="tr-TR" sz="1800" kern="1200" dirty="0"/>
        </a:p>
      </dsp:txBody>
      <dsp:txXfrm>
        <a:off x="5304891" y="2011553"/>
        <a:ext cx="1224464" cy="381386"/>
      </dsp:txXfrm>
    </dsp:sp>
    <dsp:sp modelId="{2E081B64-C972-420C-A35E-380A613341E9}">
      <dsp:nvSpPr>
        <dsp:cNvPr id="0" name=""/>
        <dsp:cNvSpPr/>
      </dsp:nvSpPr>
      <dsp:spPr>
        <a:xfrm rot="1634138">
          <a:off x="2526030" y="2303591"/>
          <a:ext cx="2014987" cy="13895"/>
        </a:xfrm>
        <a:custGeom>
          <a:avLst/>
          <a:gdLst/>
          <a:ahLst/>
          <a:cxnLst/>
          <a:rect l="0" t="0" r="0" b="0"/>
          <a:pathLst>
            <a:path>
              <a:moveTo>
                <a:pt x="0" y="6947"/>
              </a:moveTo>
              <a:lnTo>
                <a:pt x="2014987" y="694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3483150" y="2260164"/>
        <a:ext cx="100749" cy="100749"/>
      </dsp:txXfrm>
    </dsp:sp>
    <dsp:sp modelId="{F537FC1C-0663-446D-B96B-BA1E9CD75B6A}">
      <dsp:nvSpPr>
        <dsp:cNvPr id="0" name=""/>
        <dsp:cNvSpPr/>
      </dsp:nvSpPr>
      <dsp:spPr>
        <a:xfrm>
          <a:off x="4429319" y="2600542"/>
          <a:ext cx="1199760" cy="3421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Reklam</a:t>
          </a:r>
          <a:endParaRPr lang="tr-TR" sz="1800" kern="1200" dirty="0"/>
        </a:p>
      </dsp:txBody>
      <dsp:txXfrm>
        <a:off x="4439340" y="2610563"/>
        <a:ext cx="1179718" cy="322112"/>
      </dsp:txXfrm>
    </dsp:sp>
    <dsp:sp modelId="{110BFDD6-9884-4F5F-B576-92EE455E235F}">
      <dsp:nvSpPr>
        <dsp:cNvPr id="0" name=""/>
        <dsp:cNvSpPr/>
      </dsp:nvSpPr>
      <dsp:spPr>
        <a:xfrm rot="3965450">
          <a:off x="2108060" y="2656717"/>
          <a:ext cx="1781264" cy="13895"/>
        </a:xfrm>
        <a:custGeom>
          <a:avLst/>
          <a:gdLst/>
          <a:ahLst/>
          <a:cxnLst/>
          <a:rect l="0" t="0" r="0" b="0"/>
          <a:pathLst>
            <a:path>
              <a:moveTo>
                <a:pt x="0" y="6947"/>
              </a:moveTo>
              <a:lnTo>
                <a:pt x="1781264" y="694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2954160" y="2619133"/>
        <a:ext cx="89063" cy="89063"/>
      </dsp:txXfrm>
    </dsp:sp>
    <dsp:sp modelId="{EB79DE27-DB3E-4FB8-A228-D7FBA86E88C7}">
      <dsp:nvSpPr>
        <dsp:cNvPr id="0" name=""/>
        <dsp:cNvSpPr/>
      </dsp:nvSpPr>
      <dsp:spPr>
        <a:xfrm>
          <a:off x="3359654" y="3213845"/>
          <a:ext cx="1735542" cy="5280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Halkla İlişkiler Araçları</a:t>
          </a:r>
          <a:endParaRPr lang="tr-TR" sz="1800" kern="1200" dirty="0"/>
        </a:p>
      </dsp:txBody>
      <dsp:txXfrm>
        <a:off x="3375120" y="3229311"/>
        <a:ext cx="1704610" cy="4971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CC607-0CCF-440F-ACB6-F686785ADE56}">
      <dsp:nvSpPr>
        <dsp:cNvPr id="0" name=""/>
        <dsp:cNvSpPr/>
      </dsp:nvSpPr>
      <dsp:spPr>
        <a:xfrm>
          <a:off x="2278167" y="5676"/>
          <a:ext cx="2075679" cy="207567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tr-TR" sz="2300" kern="1200" dirty="0" smtClean="0"/>
            <a:t>Yeni Medya </a:t>
          </a:r>
          <a:endParaRPr lang="tr-TR" sz="2300" kern="1200" dirty="0"/>
        </a:p>
      </dsp:txBody>
      <dsp:txXfrm>
        <a:off x="2568014" y="250443"/>
        <a:ext cx="1196788" cy="1586145"/>
      </dsp:txXfrm>
    </dsp:sp>
    <dsp:sp modelId="{95342B5D-254E-4631-81F6-3F1FA5966F7A}">
      <dsp:nvSpPr>
        <dsp:cNvPr id="0" name=""/>
        <dsp:cNvSpPr/>
      </dsp:nvSpPr>
      <dsp:spPr>
        <a:xfrm>
          <a:off x="3774152" y="1732"/>
          <a:ext cx="2075679" cy="2075679"/>
        </a:xfrm>
        <a:prstGeom prst="ellipse">
          <a:avLst/>
        </a:prstGeom>
        <a:solidFill>
          <a:srgbClr val="FFFF00">
            <a:alpha val="50000"/>
          </a:srgb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tr-TR" sz="2300" kern="1200" dirty="0" smtClean="0"/>
            <a:t>Haber Pratikleri</a:t>
          </a:r>
          <a:endParaRPr lang="tr-TR" sz="2300" kern="1200" dirty="0"/>
        </a:p>
      </dsp:txBody>
      <dsp:txXfrm>
        <a:off x="4363197" y="246500"/>
        <a:ext cx="1196788" cy="15861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3/4/2020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3/4/2020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1CF131DD-A141-4471-BCF9-C6073EDD7E20}" type="datetimeFigureOut">
              <a:rPr lang="en-US" dirty="0"/>
              <a:t>3/4/2020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3/4/2020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3/4/2020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5400" dirty="0" smtClean="0"/>
              <a:t>Konu bulma ve konuyu daraltma için örnek çalışma</a:t>
            </a:r>
            <a:endParaRPr lang="tr-TR" sz="54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28108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solidFill>
                  <a:srgbClr val="C00000"/>
                </a:solidFill>
              </a:rPr>
              <a:t>Araştırma Önerisi Hazırlama</a:t>
            </a:r>
            <a:endParaRPr lang="tr-TR" dirty="0">
              <a:solidFill>
                <a:srgbClr val="C00000"/>
              </a:solidFill>
            </a:endParaRP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Konumuzu ve konu başlığımızı belirledikten sonra Araştırma önerimizi hazırlarız.</a:t>
            </a:r>
            <a:endParaRPr lang="tr-TR" b="1" dirty="0" smtClean="0"/>
          </a:p>
          <a:p>
            <a:pPr marL="0" indent="0">
              <a:buNone/>
            </a:pPr>
            <a:r>
              <a:rPr lang="tr-TR" b="1" dirty="0" smtClean="0"/>
              <a:t>Bir araştırma önerisinde </a:t>
            </a:r>
          </a:p>
          <a:p>
            <a:pPr marL="0" indent="0">
              <a:buNone/>
            </a:pPr>
            <a:endParaRPr lang="tr-TR" dirty="0"/>
          </a:p>
          <a:p>
            <a:pPr lvl="1"/>
            <a:r>
              <a:rPr lang="tr-TR" dirty="0"/>
              <a:t>Araştırma </a:t>
            </a:r>
            <a:r>
              <a:rPr lang="tr-TR" dirty="0" smtClean="0"/>
              <a:t>Konusu</a:t>
            </a:r>
            <a:endParaRPr lang="tr-TR" dirty="0"/>
          </a:p>
          <a:p>
            <a:pPr lvl="1"/>
            <a:r>
              <a:rPr lang="tr-TR" dirty="0"/>
              <a:t>Araştırma </a:t>
            </a:r>
            <a:r>
              <a:rPr lang="tr-TR" dirty="0" smtClean="0"/>
              <a:t>Başlığı</a:t>
            </a:r>
          </a:p>
          <a:p>
            <a:pPr lvl="1"/>
            <a:r>
              <a:rPr lang="tr-TR" dirty="0" smtClean="0"/>
              <a:t>Araştırma Soruları</a:t>
            </a:r>
          </a:p>
          <a:p>
            <a:pPr lvl="1"/>
            <a:r>
              <a:rPr lang="tr-TR" dirty="0" smtClean="0"/>
              <a:t>Araştırmanın Amacı ve Önemi</a:t>
            </a:r>
          </a:p>
          <a:p>
            <a:pPr lvl="1"/>
            <a:r>
              <a:rPr lang="tr-TR" dirty="0" smtClean="0"/>
              <a:t>Kavramsal Çerçeve</a:t>
            </a:r>
          </a:p>
          <a:p>
            <a:pPr lvl="1"/>
            <a:r>
              <a:rPr lang="tr-TR" dirty="0" smtClean="0"/>
              <a:t>Kullanılacak Yöntem</a:t>
            </a:r>
          </a:p>
          <a:p>
            <a:pPr lvl="1"/>
            <a:r>
              <a:rPr lang="tr-TR" dirty="0" smtClean="0"/>
              <a:t>Kabaca zamansal takvim</a:t>
            </a:r>
          </a:p>
          <a:p>
            <a:pPr lvl="1"/>
            <a:r>
              <a:rPr lang="tr-TR" dirty="0" smtClean="0"/>
              <a:t>Geçici İçindekiler Dizini</a:t>
            </a:r>
          </a:p>
          <a:p>
            <a:pPr lvl="1"/>
            <a:r>
              <a:rPr lang="tr-TR" dirty="0" smtClean="0"/>
              <a:t>Geçici Kaynakça</a:t>
            </a:r>
          </a:p>
          <a:p>
            <a:pPr marL="274320" lvl="1" indent="0">
              <a:buNone/>
            </a:pPr>
            <a:endParaRPr lang="tr-TR" dirty="0" smtClean="0"/>
          </a:p>
          <a:p>
            <a:pPr marL="0" indent="0">
              <a:buNone/>
            </a:pPr>
            <a:r>
              <a:rPr lang="tr-TR" b="1" dirty="0" smtClean="0"/>
              <a:t>bulunmalıdır.</a:t>
            </a:r>
          </a:p>
          <a:p>
            <a:pPr lvl="1"/>
            <a:endParaRPr lang="tr-TR" dirty="0"/>
          </a:p>
        </p:txBody>
      </p:sp>
    </p:spTree>
    <p:extLst>
      <p:ext uri="{BB962C8B-B14F-4D97-AF65-F5344CB8AC3E}">
        <p14:creationId xmlns:p14="http://schemas.microsoft.com/office/powerpoint/2010/main" val="1846208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graphicFrame>
        <p:nvGraphicFramePr>
          <p:cNvPr id="7" name="İçerik Yer Tutucusu 6"/>
          <p:cNvGraphicFramePr>
            <a:graphicFrameLocks noGrp="1"/>
          </p:cNvGraphicFramePr>
          <p:nvPr>
            <p:ph idx="1"/>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6097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a:normAutofit fontScale="92500" lnSpcReduction="10000"/>
          </a:bodyPr>
          <a:lstStyle/>
          <a:p>
            <a:r>
              <a:rPr lang="tr-TR" sz="3200" dirty="0" smtClean="0"/>
              <a:t>Konumuzu </a:t>
            </a:r>
            <a:r>
              <a:rPr lang="tr-TR" sz="3200" b="1" dirty="0" smtClean="0"/>
              <a:t>«Yeni Medyanın Gazeteye Etkileri» </a:t>
            </a:r>
            <a:r>
              <a:rPr lang="tr-TR" sz="3200" dirty="0" smtClean="0"/>
              <a:t>olarak daralttık. Ancak hala elimizdeki çerçevenin çok geniş olduğuna karar verdik. Bir ürün olarak gazeteyi mi yoksa gazete üretim sürecini mi inceleyecektik. Ürün olarak gazete ve gazetecilik süreci ile de aklımıza gelen her şeyi sıralayarak, ana ve alt başlıklar oluşturduk. Hem ürün hem de üretim süreci başlığı altındaki konuların hepsine birden çalışmanın kolay olmayacağına karar verdik.</a:t>
            </a:r>
            <a:endParaRPr lang="tr-TR" sz="3200" dirty="0"/>
          </a:p>
        </p:txBody>
      </p:sp>
    </p:spTree>
    <p:extLst>
      <p:ext uri="{BB962C8B-B14F-4D97-AF65-F5344CB8AC3E}">
        <p14:creationId xmlns:p14="http://schemas.microsoft.com/office/powerpoint/2010/main" val="3226587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numCol="2">
            <a:normAutofit fontScale="85000" lnSpcReduction="20000"/>
          </a:bodyPr>
          <a:lstStyle/>
          <a:p>
            <a:r>
              <a:rPr lang="tr-TR" b="1" dirty="0" smtClean="0">
                <a:solidFill>
                  <a:srgbClr val="C00000"/>
                </a:solidFill>
              </a:rPr>
              <a:t>Ürün (Gazete)</a:t>
            </a:r>
          </a:p>
          <a:p>
            <a:pPr lvl="1"/>
            <a:r>
              <a:rPr lang="tr-TR" b="1" dirty="0"/>
              <a:t>İçerik</a:t>
            </a:r>
          </a:p>
          <a:p>
            <a:pPr lvl="2"/>
            <a:r>
              <a:rPr lang="tr-TR" dirty="0">
                <a:solidFill>
                  <a:schemeClr val="accent3">
                    <a:lumMod val="75000"/>
                  </a:schemeClr>
                </a:solidFill>
              </a:rPr>
              <a:t>Haber</a:t>
            </a:r>
          </a:p>
          <a:p>
            <a:pPr lvl="2"/>
            <a:r>
              <a:rPr lang="tr-TR" dirty="0"/>
              <a:t>Köşe Yazıları</a:t>
            </a:r>
          </a:p>
          <a:p>
            <a:pPr lvl="2"/>
            <a:r>
              <a:rPr lang="tr-TR" dirty="0"/>
              <a:t>Dizi </a:t>
            </a:r>
            <a:r>
              <a:rPr lang="tr-TR" dirty="0" smtClean="0"/>
              <a:t>yazılar</a:t>
            </a:r>
            <a:endParaRPr lang="tr-TR" dirty="0"/>
          </a:p>
          <a:p>
            <a:pPr lvl="2"/>
            <a:r>
              <a:rPr lang="tr-TR" dirty="0" smtClean="0"/>
              <a:t>Röportaj</a:t>
            </a:r>
            <a:endParaRPr lang="tr-TR" dirty="0"/>
          </a:p>
          <a:p>
            <a:pPr lvl="2"/>
            <a:r>
              <a:rPr lang="tr-TR" dirty="0"/>
              <a:t>Karikatür</a:t>
            </a:r>
          </a:p>
          <a:p>
            <a:pPr lvl="2"/>
            <a:r>
              <a:rPr lang="tr-TR" dirty="0"/>
              <a:t>İlan</a:t>
            </a:r>
          </a:p>
          <a:p>
            <a:pPr lvl="2"/>
            <a:r>
              <a:rPr lang="tr-TR" dirty="0" smtClean="0"/>
              <a:t>Reklam</a:t>
            </a:r>
          </a:p>
          <a:p>
            <a:pPr lvl="2"/>
            <a:r>
              <a:rPr lang="tr-TR" dirty="0"/>
              <a:t>Görsel İçerikler</a:t>
            </a:r>
          </a:p>
          <a:p>
            <a:pPr lvl="3"/>
            <a:r>
              <a:rPr lang="tr-TR" dirty="0"/>
              <a:t>Fotoğraflar</a:t>
            </a:r>
          </a:p>
          <a:p>
            <a:pPr lvl="3"/>
            <a:r>
              <a:rPr lang="tr-TR" dirty="0" smtClean="0"/>
              <a:t>Haritalar</a:t>
            </a:r>
          </a:p>
          <a:p>
            <a:pPr lvl="3"/>
            <a:r>
              <a:rPr lang="tr-TR" dirty="0" smtClean="0"/>
              <a:t>Grafikler</a:t>
            </a:r>
          </a:p>
          <a:p>
            <a:pPr lvl="2"/>
            <a:r>
              <a:rPr lang="tr-TR" dirty="0" smtClean="0"/>
              <a:t>…</a:t>
            </a:r>
          </a:p>
          <a:p>
            <a:pPr lvl="1"/>
            <a:r>
              <a:rPr lang="tr-TR" b="1" dirty="0" smtClean="0"/>
              <a:t>Biçim</a:t>
            </a:r>
            <a:endParaRPr lang="tr-TR" b="1" dirty="0"/>
          </a:p>
          <a:p>
            <a:pPr lvl="2"/>
            <a:r>
              <a:rPr lang="tr-TR" dirty="0" smtClean="0"/>
              <a:t>Boyut</a:t>
            </a:r>
            <a:endParaRPr lang="tr-TR" dirty="0"/>
          </a:p>
          <a:p>
            <a:pPr lvl="2"/>
            <a:r>
              <a:rPr lang="tr-TR" dirty="0"/>
              <a:t>Renk </a:t>
            </a:r>
          </a:p>
          <a:p>
            <a:pPr lvl="2"/>
            <a:r>
              <a:rPr lang="tr-TR" dirty="0" smtClean="0"/>
              <a:t>Sayfa tasarımı</a:t>
            </a:r>
          </a:p>
          <a:p>
            <a:r>
              <a:rPr lang="tr-TR" b="1" dirty="0" smtClean="0">
                <a:solidFill>
                  <a:srgbClr val="C00000"/>
                </a:solidFill>
              </a:rPr>
              <a:t>Üretim Süreci (Gazetecilik)</a:t>
            </a:r>
          </a:p>
          <a:p>
            <a:pPr lvl="1"/>
            <a:r>
              <a:rPr lang="tr-TR" dirty="0" smtClean="0"/>
              <a:t>Girişimci</a:t>
            </a:r>
          </a:p>
          <a:p>
            <a:pPr lvl="2"/>
            <a:r>
              <a:rPr lang="tr-TR" dirty="0" smtClean="0"/>
              <a:t>…..</a:t>
            </a:r>
          </a:p>
          <a:p>
            <a:pPr lvl="1"/>
            <a:r>
              <a:rPr lang="tr-TR" dirty="0" smtClean="0"/>
              <a:t>Hammadde ve Teçhizat</a:t>
            </a:r>
          </a:p>
          <a:p>
            <a:pPr lvl="2"/>
            <a:r>
              <a:rPr lang="tr-TR" dirty="0" smtClean="0"/>
              <a:t>.....</a:t>
            </a:r>
            <a:r>
              <a:rPr lang="tr-TR" dirty="0"/>
              <a:t>	</a:t>
            </a:r>
            <a:endParaRPr lang="tr-TR" dirty="0" smtClean="0"/>
          </a:p>
          <a:p>
            <a:pPr lvl="1"/>
            <a:r>
              <a:rPr lang="tr-TR" dirty="0" smtClean="0"/>
              <a:t>Üretici</a:t>
            </a:r>
          </a:p>
          <a:p>
            <a:pPr lvl="2"/>
            <a:r>
              <a:rPr lang="tr-TR" dirty="0" smtClean="0">
                <a:solidFill>
                  <a:srgbClr val="7030A0"/>
                </a:solidFill>
              </a:rPr>
              <a:t>Gazeteciler</a:t>
            </a:r>
          </a:p>
          <a:p>
            <a:pPr lvl="3"/>
            <a:r>
              <a:rPr lang="tr-TR" dirty="0" smtClean="0">
                <a:solidFill>
                  <a:srgbClr val="7030A0"/>
                </a:solidFill>
              </a:rPr>
              <a:t>Muhabirler</a:t>
            </a:r>
          </a:p>
          <a:p>
            <a:pPr lvl="3"/>
            <a:r>
              <a:rPr lang="tr-TR" dirty="0" smtClean="0">
                <a:solidFill>
                  <a:srgbClr val="7030A0"/>
                </a:solidFill>
              </a:rPr>
              <a:t>Editörler</a:t>
            </a:r>
          </a:p>
          <a:p>
            <a:pPr lvl="3"/>
            <a:r>
              <a:rPr lang="tr-TR" dirty="0" smtClean="0">
                <a:solidFill>
                  <a:srgbClr val="7030A0"/>
                </a:solidFill>
              </a:rPr>
              <a:t>Haber Müdürleri</a:t>
            </a:r>
          </a:p>
          <a:p>
            <a:pPr lvl="3"/>
            <a:r>
              <a:rPr lang="tr-TR" dirty="0" smtClean="0">
                <a:solidFill>
                  <a:srgbClr val="7030A0"/>
                </a:solidFill>
              </a:rPr>
              <a:t>Genel Yayın Yönetmenleri</a:t>
            </a:r>
          </a:p>
          <a:p>
            <a:pPr lvl="3"/>
            <a:r>
              <a:rPr lang="tr-TR" dirty="0" smtClean="0">
                <a:solidFill>
                  <a:srgbClr val="7030A0"/>
                </a:solidFill>
              </a:rPr>
              <a:t>Sayfa Tasarımcıları</a:t>
            </a:r>
          </a:p>
          <a:p>
            <a:pPr lvl="3"/>
            <a:r>
              <a:rPr lang="tr-TR" dirty="0" smtClean="0">
                <a:solidFill>
                  <a:srgbClr val="7030A0"/>
                </a:solidFill>
              </a:rPr>
              <a:t>Haber Fotoğrafçıları</a:t>
            </a:r>
          </a:p>
          <a:p>
            <a:pPr lvl="2"/>
            <a:r>
              <a:rPr lang="tr-TR" dirty="0" smtClean="0"/>
              <a:t>Baskı süreçlerinde çalışanlar</a:t>
            </a:r>
          </a:p>
          <a:p>
            <a:pPr lvl="2"/>
            <a:r>
              <a:rPr lang="tr-TR" dirty="0" smtClean="0"/>
              <a:t>Dağıtım sürecinde çalışanlar</a:t>
            </a:r>
          </a:p>
          <a:p>
            <a:pPr lvl="2"/>
            <a:r>
              <a:rPr lang="tr-TR" dirty="0" smtClean="0"/>
              <a:t>Genel hizmetler sınıfında çalışanlar</a:t>
            </a:r>
          </a:p>
          <a:p>
            <a:pPr lvl="2"/>
            <a:endParaRPr lang="tr-TR" dirty="0" smtClean="0"/>
          </a:p>
        </p:txBody>
      </p:sp>
    </p:spTree>
    <p:extLst>
      <p:ext uri="{BB962C8B-B14F-4D97-AF65-F5344CB8AC3E}">
        <p14:creationId xmlns:p14="http://schemas.microsoft.com/office/powerpoint/2010/main" val="1352010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a:lstStyle/>
          <a:p>
            <a:r>
              <a:rPr lang="tr-TR" dirty="0" smtClean="0"/>
              <a:t>Tüm bu düşünce geliştirme yöntemleri sonucunda Yeni medyanın haber pratikleri üzerindeki etkileri üzerine çalışmaya karar verdik. </a:t>
            </a:r>
          </a:p>
          <a:p>
            <a:r>
              <a:rPr lang="tr-TR" dirty="0"/>
              <a:t>B</a:t>
            </a:r>
            <a:r>
              <a:rPr lang="tr-TR" dirty="0" smtClean="0"/>
              <a:t>irbirini sınırlayacak iki çerçeve elde ettik: «</a:t>
            </a:r>
            <a:r>
              <a:rPr lang="tr-TR" b="1" dirty="0" smtClean="0"/>
              <a:t>Yeni Medya ve Haber Pratikleri</a:t>
            </a:r>
            <a:r>
              <a:rPr lang="tr-TR" dirty="0" smtClean="0"/>
              <a:t>» </a:t>
            </a:r>
          </a:p>
          <a:p>
            <a:r>
              <a:rPr lang="tr-TR" dirty="0" smtClean="0"/>
              <a:t>Ancak  hala çok geniş bir çerçevemiz olduğuna karar verdik.</a:t>
            </a:r>
          </a:p>
          <a:p>
            <a:pPr marL="0" indent="0">
              <a:buNone/>
            </a:pPr>
            <a:endParaRPr lang="tr-TR" dirty="0" smtClean="0"/>
          </a:p>
          <a:p>
            <a:pPr marL="0" indent="0">
              <a:buNone/>
            </a:pPr>
            <a:endParaRPr lang="tr-TR" dirty="0"/>
          </a:p>
        </p:txBody>
      </p:sp>
      <p:graphicFrame>
        <p:nvGraphicFramePr>
          <p:cNvPr id="5" name="Diyagram 4"/>
          <p:cNvGraphicFramePr/>
          <p:nvPr>
            <p:extLst/>
          </p:nvPr>
        </p:nvGraphicFramePr>
        <p:xfrm>
          <a:off x="1612900" y="3657600"/>
          <a:ext cx="8128000" cy="2087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1032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Konu Bulma ve Konuyu Daraltma</a:t>
            </a:r>
            <a:endParaRPr lang="tr-TR" dirty="0"/>
          </a:p>
        </p:txBody>
      </p:sp>
      <p:sp>
        <p:nvSpPr>
          <p:cNvPr id="3" name="İçerik Yer Tutucusu 2"/>
          <p:cNvSpPr>
            <a:spLocks noGrp="1"/>
          </p:cNvSpPr>
          <p:nvPr>
            <p:ph idx="1"/>
          </p:nvPr>
        </p:nvSpPr>
        <p:spPr/>
        <p:txBody>
          <a:bodyPr>
            <a:normAutofit/>
          </a:bodyPr>
          <a:lstStyle/>
          <a:p>
            <a:r>
              <a:rPr lang="tr-TR" dirty="0" smtClean="0"/>
              <a:t>Yeni medya ve </a:t>
            </a:r>
            <a:r>
              <a:rPr lang="tr-TR" dirty="0"/>
              <a:t>h</a:t>
            </a:r>
            <a:r>
              <a:rPr lang="tr-TR" dirty="0" smtClean="0"/>
              <a:t>aber pratikleri ile ilgili aklımıza gelen her şeyi bilinç akışı yöntemi ile sıraladık.</a:t>
            </a:r>
          </a:p>
          <a:p>
            <a:endParaRPr lang="tr-TR" dirty="0" smtClean="0"/>
          </a:p>
          <a:p>
            <a:endParaRPr lang="tr-TR" dirty="0" smtClean="0"/>
          </a:p>
        </p:txBody>
      </p:sp>
      <p:sp>
        <p:nvSpPr>
          <p:cNvPr id="7" name="Dikdörtgen 6"/>
          <p:cNvSpPr/>
          <p:nvPr/>
        </p:nvSpPr>
        <p:spPr>
          <a:xfrm>
            <a:off x="1066800" y="2923540"/>
            <a:ext cx="10718800" cy="3111500"/>
          </a:xfrm>
          <a:prstGeom prst="rect">
            <a:avLst/>
          </a:prstGeom>
        </p:spPr>
        <p:txBody>
          <a:bodyPr wrap="square" numCol="3">
            <a:spAutoFit/>
          </a:bodyPr>
          <a:lstStyle/>
          <a:p>
            <a:pPr marL="285750" indent="-285750">
              <a:buFont typeface="Arial" panose="020B0604020202020204" pitchFamily="34" charset="0"/>
              <a:buChar char="•"/>
            </a:pPr>
            <a:r>
              <a:rPr lang="tr-TR" dirty="0"/>
              <a:t>Aktivist Gazetecilik</a:t>
            </a:r>
          </a:p>
          <a:p>
            <a:pPr marL="285750" indent="-285750">
              <a:buFont typeface="Arial" panose="020B0604020202020204" pitchFamily="34" charset="0"/>
              <a:buChar char="•"/>
            </a:pPr>
            <a:r>
              <a:rPr lang="tr-TR" dirty="0"/>
              <a:t>Arttırılmış Gerçeklik</a:t>
            </a:r>
          </a:p>
          <a:p>
            <a:pPr marL="285750" indent="-285750">
              <a:buFont typeface="Arial" panose="020B0604020202020204" pitchFamily="34" charset="0"/>
              <a:buChar char="•"/>
            </a:pPr>
            <a:r>
              <a:rPr lang="tr-TR" dirty="0"/>
              <a:t>Gazeteciler </a:t>
            </a:r>
          </a:p>
          <a:p>
            <a:pPr marL="285750" indent="-285750">
              <a:buFont typeface="Arial" panose="020B0604020202020204" pitchFamily="34" charset="0"/>
              <a:buChar char="•"/>
            </a:pPr>
            <a:r>
              <a:rPr lang="tr-TR" dirty="0"/>
              <a:t>Online Gazetecilik </a:t>
            </a:r>
          </a:p>
          <a:p>
            <a:pPr marL="285750" indent="-285750">
              <a:buFont typeface="Arial" panose="020B0604020202020204" pitchFamily="34" charset="0"/>
              <a:buChar char="•"/>
            </a:pPr>
            <a:r>
              <a:rPr lang="tr-TR" dirty="0"/>
              <a:t>Gazetecilerin Çalışma Biçimleri</a:t>
            </a:r>
          </a:p>
          <a:p>
            <a:pPr marL="285750" indent="-285750">
              <a:buFont typeface="Arial" panose="020B0604020202020204" pitchFamily="34" charset="0"/>
              <a:buChar char="•"/>
            </a:pPr>
            <a:r>
              <a:rPr lang="tr-TR" dirty="0" smtClean="0"/>
              <a:t>Gazetecilerin İstihdamı</a:t>
            </a:r>
            <a:endParaRPr lang="tr-TR" dirty="0"/>
          </a:p>
          <a:p>
            <a:pPr marL="285750" indent="-285750">
              <a:buFont typeface="Arial" panose="020B0604020202020204" pitchFamily="34" charset="0"/>
              <a:buChar char="•"/>
            </a:pPr>
            <a:r>
              <a:rPr lang="tr-TR" dirty="0"/>
              <a:t>Gazetecilik Eğitimi</a:t>
            </a:r>
          </a:p>
          <a:p>
            <a:pPr marL="285750" indent="-285750">
              <a:buFont typeface="Arial" panose="020B0604020202020204" pitchFamily="34" charset="0"/>
              <a:buChar char="•"/>
            </a:pPr>
            <a:r>
              <a:rPr lang="tr-TR" dirty="0"/>
              <a:t>Dijital Kültür</a:t>
            </a:r>
          </a:p>
          <a:p>
            <a:pPr marL="285750" indent="-285750">
              <a:buFont typeface="Arial" panose="020B0604020202020204" pitchFamily="34" charset="0"/>
              <a:buChar char="•"/>
            </a:pPr>
            <a:r>
              <a:rPr lang="tr-TR" dirty="0"/>
              <a:t>Veri Madenciliği </a:t>
            </a:r>
          </a:p>
          <a:p>
            <a:pPr marL="285750" indent="-285750">
              <a:buFont typeface="Arial" panose="020B0604020202020204" pitchFamily="34" charset="0"/>
              <a:buChar char="•"/>
            </a:pPr>
            <a:r>
              <a:rPr lang="tr-TR" dirty="0"/>
              <a:t>Yurttaş Gazeteciliği</a:t>
            </a:r>
          </a:p>
          <a:p>
            <a:pPr marL="285750" indent="-285750">
              <a:buFont typeface="Arial" panose="020B0604020202020204" pitchFamily="34" charset="0"/>
              <a:buChar char="•"/>
            </a:pPr>
            <a:r>
              <a:rPr lang="tr-TR" dirty="0"/>
              <a:t>Veri Gazeteciliği</a:t>
            </a:r>
          </a:p>
          <a:p>
            <a:pPr marL="285750" indent="-285750">
              <a:buFont typeface="Arial" panose="020B0604020202020204" pitchFamily="34" charset="0"/>
              <a:buChar char="•"/>
            </a:pPr>
            <a:r>
              <a:rPr lang="tr-TR" dirty="0"/>
              <a:t>Gazetecilik Etiği</a:t>
            </a:r>
          </a:p>
          <a:p>
            <a:pPr marL="285750" indent="-285750">
              <a:buFont typeface="Arial" panose="020B0604020202020204" pitchFamily="34" charset="0"/>
              <a:buChar char="•"/>
            </a:pPr>
            <a:r>
              <a:rPr lang="tr-TR" dirty="0"/>
              <a:t>Gazetecilerin Çalışma Ortamı</a:t>
            </a:r>
          </a:p>
          <a:p>
            <a:pPr marL="285750" indent="-285750">
              <a:buFont typeface="Arial" panose="020B0604020202020204" pitchFamily="34" charset="0"/>
              <a:buChar char="•"/>
            </a:pPr>
            <a:r>
              <a:rPr lang="tr-TR" dirty="0"/>
              <a:t>Haber </a:t>
            </a:r>
            <a:r>
              <a:rPr lang="tr-TR" dirty="0" smtClean="0"/>
              <a:t>Toplama</a:t>
            </a:r>
          </a:p>
          <a:p>
            <a:pPr marL="285750" indent="-285750">
              <a:buFont typeface="Arial" panose="020B0604020202020204" pitchFamily="34" charset="0"/>
              <a:buChar char="•"/>
            </a:pPr>
            <a:r>
              <a:rPr lang="tr-TR" dirty="0" smtClean="0"/>
              <a:t>Haber Yazma</a:t>
            </a:r>
            <a:endParaRPr lang="tr-TR" dirty="0"/>
          </a:p>
          <a:p>
            <a:pPr marL="285750" indent="-285750">
              <a:buFont typeface="Arial" panose="020B0604020202020204" pitchFamily="34" charset="0"/>
              <a:buChar char="•"/>
            </a:pPr>
            <a:r>
              <a:rPr lang="tr-TR" dirty="0"/>
              <a:t>Sosyal Ağlar</a:t>
            </a:r>
          </a:p>
          <a:p>
            <a:pPr marL="285750" indent="-285750">
              <a:buFont typeface="Arial" panose="020B0604020202020204" pitchFamily="34" charset="0"/>
              <a:buChar char="•"/>
            </a:pPr>
            <a:r>
              <a:rPr lang="tr-TR" dirty="0"/>
              <a:t>Meslek Örgütleri</a:t>
            </a:r>
          </a:p>
          <a:p>
            <a:pPr marL="285750" indent="-285750">
              <a:buFont typeface="Arial" panose="020B0604020202020204" pitchFamily="34" charset="0"/>
              <a:buChar char="•"/>
            </a:pPr>
            <a:r>
              <a:rPr lang="tr-TR" dirty="0"/>
              <a:t>Sosyal Ağ </a:t>
            </a:r>
            <a:r>
              <a:rPr lang="tr-TR" dirty="0" smtClean="0"/>
              <a:t>Uzmanlığı</a:t>
            </a:r>
          </a:p>
          <a:p>
            <a:pPr marL="285750" indent="-285750">
              <a:buFont typeface="Arial" panose="020B0604020202020204" pitchFamily="34" charset="0"/>
              <a:buChar char="•"/>
            </a:pPr>
            <a:r>
              <a:rPr lang="tr-TR" dirty="0" smtClean="0"/>
              <a:t>Sosyal Ağ </a:t>
            </a:r>
            <a:r>
              <a:rPr lang="tr-TR" dirty="0" err="1" smtClean="0"/>
              <a:t>Muharbirleri</a:t>
            </a:r>
            <a:endParaRPr lang="tr-TR" dirty="0"/>
          </a:p>
          <a:p>
            <a:pPr marL="285750" indent="-285750">
              <a:buFont typeface="Arial" panose="020B0604020202020204" pitchFamily="34" charset="0"/>
              <a:buChar char="•"/>
            </a:pPr>
            <a:r>
              <a:rPr lang="tr-TR" dirty="0"/>
              <a:t>Dijital Televizyonlar</a:t>
            </a:r>
          </a:p>
          <a:p>
            <a:pPr marL="285750" indent="-285750">
              <a:buFont typeface="Arial" panose="020B0604020202020204" pitchFamily="34" charset="0"/>
              <a:buChar char="•"/>
            </a:pPr>
            <a:r>
              <a:rPr lang="tr-TR" dirty="0"/>
              <a:t>Video Haberleri</a:t>
            </a:r>
          </a:p>
          <a:p>
            <a:pPr marL="285750" indent="-285750">
              <a:buFont typeface="Arial" panose="020B0604020202020204" pitchFamily="34" charset="0"/>
              <a:buChar char="•"/>
            </a:pPr>
            <a:r>
              <a:rPr lang="tr-TR" dirty="0"/>
              <a:t>Baskı Teknikleri</a:t>
            </a:r>
          </a:p>
          <a:p>
            <a:pPr marL="285750" indent="-285750">
              <a:buFont typeface="Arial" panose="020B0604020202020204" pitchFamily="34" charset="0"/>
              <a:buChar char="•"/>
            </a:pPr>
            <a:r>
              <a:rPr lang="tr-TR" dirty="0"/>
              <a:t>Haber </a:t>
            </a:r>
            <a:r>
              <a:rPr lang="tr-TR" dirty="0" smtClean="0"/>
              <a:t>Dili</a:t>
            </a:r>
          </a:p>
          <a:p>
            <a:pPr marL="285750" indent="-285750">
              <a:buFont typeface="Arial" panose="020B0604020202020204" pitchFamily="34" charset="0"/>
              <a:buChar char="•"/>
            </a:pPr>
            <a:r>
              <a:rPr lang="tr-TR" dirty="0" smtClean="0"/>
              <a:t>Profesyonel Çalışma Pratikleri</a:t>
            </a:r>
          </a:p>
          <a:p>
            <a:pPr marL="285750" indent="-285750">
              <a:buFont typeface="Arial" panose="020B0604020202020204" pitchFamily="34" charset="0"/>
              <a:buChar char="•"/>
            </a:pPr>
            <a:r>
              <a:rPr lang="tr-TR" dirty="0" smtClean="0"/>
              <a:t>Ücret Politikaları</a:t>
            </a:r>
            <a:endParaRPr lang="tr-TR" dirty="0"/>
          </a:p>
          <a:p>
            <a:pPr marL="285750" indent="-285750">
              <a:buFont typeface="Arial" panose="020B0604020202020204" pitchFamily="34" charset="0"/>
              <a:buChar char="•"/>
            </a:pPr>
            <a:r>
              <a:rPr lang="tr-TR" dirty="0"/>
              <a:t>Medya Hukuku</a:t>
            </a:r>
          </a:p>
          <a:p>
            <a:pPr marL="285750" indent="-285750">
              <a:buFont typeface="Arial" panose="020B0604020202020204" pitchFamily="34" charset="0"/>
              <a:buChar char="•"/>
            </a:pPr>
            <a:r>
              <a:rPr lang="tr-TR" dirty="0"/>
              <a:t>Alternatif Gazetecilik</a:t>
            </a:r>
          </a:p>
          <a:p>
            <a:pPr marL="285750" indent="-285750">
              <a:buFont typeface="Arial" panose="020B0604020202020204" pitchFamily="34" charset="0"/>
              <a:buChar char="•"/>
            </a:pPr>
            <a:r>
              <a:rPr lang="tr-TR" dirty="0"/>
              <a:t>Gazetecilik Türleri</a:t>
            </a:r>
          </a:p>
          <a:p>
            <a:pPr marL="285750" indent="-285750">
              <a:buFont typeface="Arial" panose="020B0604020202020204" pitchFamily="34" charset="0"/>
              <a:buChar char="•"/>
            </a:pPr>
            <a:r>
              <a:rPr lang="tr-TR" dirty="0"/>
              <a:t>Dijital okuryazarlık</a:t>
            </a:r>
          </a:p>
          <a:p>
            <a:pPr marL="285750" indent="-285750">
              <a:buFont typeface="Arial" panose="020B0604020202020204" pitchFamily="34" charset="0"/>
              <a:buChar char="•"/>
            </a:pPr>
            <a:r>
              <a:rPr lang="tr-TR" dirty="0"/>
              <a:t>Sanal Basın odası</a:t>
            </a:r>
          </a:p>
        </p:txBody>
      </p:sp>
    </p:spTree>
    <p:extLst>
      <p:ext uri="{BB962C8B-B14F-4D97-AF65-F5344CB8AC3E}">
        <p14:creationId xmlns:p14="http://schemas.microsoft.com/office/powerpoint/2010/main" val="2271015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a:xfrm>
            <a:off x="1066800" y="2103120"/>
            <a:ext cx="10058400" cy="4196080"/>
          </a:xfrm>
        </p:spPr>
        <p:txBody>
          <a:bodyPr/>
          <a:lstStyle/>
          <a:p>
            <a:pPr marL="0" indent="0">
              <a:buNone/>
            </a:pPr>
            <a:r>
              <a:rPr lang="tr-TR" dirty="0"/>
              <a:t>A</a:t>
            </a:r>
            <a:r>
              <a:rPr lang="tr-TR" dirty="0" smtClean="0"/>
              <a:t>klımıza gelen bu başlıkları sınıflandırdık. </a:t>
            </a:r>
          </a:p>
          <a:p>
            <a:endParaRPr lang="tr-TR" dirty="0"/>
          </a:p>
        </p:txBody>
      </p:sp>
      <p:sp>
        <p:nvSpPr>
          <p:cNvPr id="5" name="İçerik Yer Tutucusu 2"/>
          <p:cNvSpPr txBox="1">
            <a:spLocks/>
          </p:cNvSpPr>
          <p:nvPr/>
        </p:nvSpPr>
        <p:spPr>
          <a:xfrm>
            <a:off x="1219200" y="2489200"/>
            <a:ext cx="10058400" cy="3698240"/>
          </a:xfrm>
          <a:prstGeom prst="rect">
            <a:avLst/>
          </a:prstGeom>
        </p:spPr>
        <p:txBody>
          <a:bodyPr vert="horz" lIns="91440" tIns="45720" rIns="91440" bIns="45720" numCol="2" rtlCol="0">
            <a:normAutofit fontScale="70000" lnSpcReduction="20000"/>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tr-TR" dirty="0" smtClean="0"/>
              <a:t>Yeni Medya</a:t>
            </a:r>
          </a:p>
          <a:p>
            <a:pPr lvl="1"/>
            <a:r>
              <a:rPr lang="tr-TR" dirty="0" smtClean="0"/>
              <a:t>Online gazetecilik</a:t>
            </a:r>
          </a:p>
          <a:p>
            <a:pPr lvl="1"/>
            <a:r>
              <a:rPr lang="tr-TR" dirty="0" smtClean="0"/>
              <a:t>Sanal basın odası</a:t>
            </a:r>
          </a:p>
          <a:p>
            <a:pPr lvl="1"/>
            <a:r>
              <a:rPr lang="tr-TR" dirty="0" smtClean="0"/>
              <a:t>Dijital okuryazarlık</a:t>
            </a:r>
          </a:p>
          <a:p>
            <a:pPr lvl="1"/>
            <a:r>
              <a:rPr lang="tr-TR" dirty="0" smtClean="0"/>
              <a:t>Dijital kültür</a:t>
            </a:r>
          </a:p>
          <a:p>
            <a:pPr lvl="1"/>
            <a:r>
              <a:rPr lang="tr-TR" dirty="0" smtClean="0">
                <a:solidFill>
                  <a:schemeClr val="accent3">
                    <a:lumMod val="75000"/>
                  </a:schemeClr>
                </a:solidFill>
              </a:rPr>
              <a:t>Sosyal ağlar</a:t>
            </a:r>
          </a:p>
          <a:p>
            <a:pPr lvl="1"/>
            <a:r>
              <a:rPr lang="tr-TR" dirty="0" smtClean="0">
                <a:solidFill>
                  <a:schemeClr val="accent3">
                    <a:lumMod val="75000"/>
                  </a:schemeClr>
                </a:solidFill>
              </a:rPr>
              <a:t>Sosyal ağ uzmanları</a:t>
            </a:r>
          </a:p>
          <a:p>
            <a:pPr lvl="1"/>
            <a:r>
              <a:rPr lang="tr-TR" dirty="0" smtClean="0">
                <a:solidFill>
                  <a:schemeClr val="accent3">
                    <a:lumMod val="75000"/>
                  </a:schemeClr>
                </a:solidFill>
              </a:rPr>
              <a:t>Sosyal ağ muhabirleri</a:t>
            </a:r>
          </a:p>
          <a:p>
            <a:pPr lvl="1"/>
            <a:r>
              <a:rPr lang="tr-TR" dirty="0" smtClean="0"/>
              <a:t>Dijital Televizyonlar</a:t>
            </a:r>
          </a:p>
          <a:p>
            <a:pPr lvl="1"/>
            <a:r>
              <a:rPr lang="tr-TR" dirty="0" smtClean="0"/>
              <a:t>Video haberleri</a:t>
            </a:r>
          </a:p>
          <a:p>
            <a:pPr lvl="1"/>
            <a:r>
              <a:rPr lang="tr-TR" dirty="0" smtClean="0"/>
              <a:t>Arttırılmış gerçeklik</a:t>
            </a:r>
          </a:p>
          <a:p>
            <a:pPr lvl="1"/>
            <a:r>
              <a:rPr lang="tr-TR" dirty="0" smtClean="0"/>
              <a:t>Post-</a:t>
            </a:r>
            <a:r>
              <a:rPr lang="tr-TR" dirty="0" err="1" smtClean="0"/>
              <a:t>truth</a:t>
            </a:r>
            <a:endParaRPr lang="tr-TR" dirty="0" smtClean="0"/>
          </a:p>
          <a:p>
            <a:pPr lvl="1"/>
            <a:r>
              <a:rPr lang="tr-TR" dirty="0" smtClean="0">
                <a:solidFill>
                  <a:schemeClr val="accent3">
                    <a:lumMod val="75000"/>
                  </a:schemeClr>
                </a:solidFill>
              </a:rPr>
              <a:t>Veri madenciliği</a:t>
            </a:r>
          </a:p>
          <a:p>
            <a:pPr lvl="1"/>
            <a:r>
              <a:rPr lang="tr-TR" dirty="0" smtClean="0">
                <a:solidFill>
                  <a:schemeClr val="accent3">
                    <a:lumMod val="75000"/>
                  </a:schemeClr>
                </a:solidFill>
              </a:rPr>
              <a:t>Veri gazeteciliği</a:t>
            </a:r>
          </a:p>
          <a:p>
            <a:r>
              <a:rPr lang="tr-TR" dirty="0" smtClean="0"/>
              <a:t>Haber Pratikleri</a:t>
            </a:r>
          </a:p>
          <a:p>
            <a:pPr lvl="1"/>
            <a:r>
              <a:rPr lang="tr-TR" dirty="0" smtClean="0"/>
              <a:t>Gazeteciler</a:t>
            </a:r>
          </a:p>
          <a:p>
            <a:pPr lvl="2"/>
            <a:r>
              <a:rPr lang="tr-TR" dirty="0" smtClean="0"/>
              <a:t>Çalışma biçimleri</a:t>
            </a:r>
          </a:p>
          <a:p>
            <a:pPr lvl="2"/>
            <a:r>
              <a:rPr lang="tr-TR" dirty="0" smtClean="0"/>
              <a:t>Çalışma ortamları</a:t>
            </a:r>
          </a:p>
          <a:p>
            <a:pPr lvl="3"/>
            <a:r>
              <a:rPr lang="tr-TR" dirty="0" smtClean="0"/>
              <a:t>Profesyonel çalışma pratikleri</a:t>
            </a:r>
          </a:p>
          <a:p>
            <a:pPr lvl="2"/>
            <a:r>
              <a:rPr lang="tr-TR" dirty="0" smtClean="0"/>
              <a:t>Çalışma koşulları</a:t>
            </a:r>
          </a:p>
          <a:p>
            <a:pPr lvl="3"/>
            <a:r>
              <a:rPr lang="tr-TR" dirty="0" smtClean="0"/>
              <a:t>İstihdam</a:t>
            </a:r>
          </a:p>
          <a:p>
            <a:pPr lvl="3"/>
            <a:r>
              <a:rPr lang="tr-TR" dirty="0" smtClean="0"/>
              <a:t>Ücret politikaları</a:t>
            </a:r>
          </a:p>
          <a:p>
            <a:pPr lvl="2"/>
            <a:r>
              <a:rPr lang="tr-TR" dirty="0" smtClean="0"/>
              <a:t>Gazetecilik meslek örgütleri …..</a:t>
            </a:r>
          </a:p>
          <a:p>
            <a:pPr lvl="1"/>
            <a:r>
              <a:rPr lang="tr-TR" dirty="0" err="1" smtClean="0"/>
              <a:t>Alterantif</a:t>
            </a:r>
            <a:r>
              <a:rPr lang="tr-TR" dirty="0" smtClean="0"/>
              <a:t> gazetecilik olanakları</a:t>
            </a:r>
          </a:p>
          <a:p>
            <a:pPr lvl="2"/>
            <a:r>
              <a:rPr lang="tr-TR" dirty="0" smtClean="0"/>
              <a:t>Yurttaş gazeteciliği</a:t>
            </a:r>
          </a:p>
          <a:p>
            <a:pPr lvl="2"/>
            <a:r>
              <a:rPr lang="tr-TR" dirty="0" smtClean="0"/>
              <a:t>Hak odaklı gazetecilik</a:t>
            </a:r>
          </a:p>
          <a:p>
            <a:pPr lvl="2"/>
            <a:r>
              <a:rPr lang="tr-TR" dirty="0" smtClean="0"/>
              <a:t>Barış gazeteciliği</a:t>
            </a:r>
          </a:p>
          <a:p>
            <a:pPr lvl="2"/>
            <a:r>
              <a:rPr lang="tr-TR" dirty="0" err="1" smtClean="0"/>
              <a:t>Aktivist</a:t>
            </a:r>
            <a:r>
              <a:rPr lang="tr-TR" dirty="0" smtClean="0"/>
              <a:t> Gazetecilik</a:t>
            </a:r>
          </a:p>
          <a:p>
            <a:pPr lvl="1"/>
            <a:r>
              <a:rPr lang="tr-TR" dirty="0" smtClean="0">
                <a:solidFill>
                  <a:schemeClr val="accent3">
                    <a:lumMod val="75000"/>
                  </a:schemeClr>
                </a:solidFill>
              </a:rPr>
              <a:t>Haber üretim </a:t>
            </a:r>
            <a:r>
              <a:rPr lang="tr-TR" dirty="0">
                <a:solidFill>
                  <a:schemeClr val="accent3">
                    <a:lumMod val="75000"/>
                  </a:schemeClr>
                </a:solidFill>
              </a:rPr>
              <a:t>s</a:t>
            </a:r>
            <a:r>
              <a:rPr lang="tr-TR" dirty="0" smtClean="0">
                <a:solidFill>
                  <a:schemeClr val="accent3">
                    <a:lumMod val="75000"/>
                  </a:schemeClr>
                </a:solidFill>
              </a:rPr>
              <a:t>üreçleri</a:t>
            </a:r>
          </a:p>
          <a:p>
            <a:pPr lvl="2"/>
            <a:r>
              <a:rPr lang="tr-TR" dirty="0" smtClean="0"/>
              <a:t>Haber değeri</a:t>
            </a:r>
          </a:p>
          <a:p>
            <a:pPr lvl="2"/>
            <a:r>
              <a:rPr lang="tr-TR" dirty="0" smtClean="0">
                <a:solidFill>
                  <a:schemeClr val="accent3">
                    <a:lumMod val="75000"/>
                  </a:schemeClr>
                </a:solidFill>
              </a:rPr>
              <a:t>Haber toplama</a:t>
            </a:r>
          </a:p>
          <a:p>
            <a:pPr lvl="2"/>
            <a:r>
              <a:rPr lang="tr-TR" dirty="0" smtClean="0"/>
              <a:t>Haber yazma</a:t>
            </a:r>
          </a:p>
          <a:p>
            <a:pPr lvl="2"/>
            <a:r>
              <a:rPr lang="tr-TR" dirty="0" smtClean="0"/>
              <a:t>Haber dili ………</a:t>
            </a:r>
          </a:p>
          <a:p>
            <a:pPr lvl="1"/>
            <a:r>
              <a:rPr lang="tr-TR" dirty="0" smtClean="0"/>
              <a:t>Gazetecilik Hukuku</a:t>
            </a:r>
          </a:p>
          <a:p>
            <a:pPr lvl="1"/>
            <a:r>
              <a:rPr lang="tr-TR" dirty="0" smtClean="0"/>
              <a:t>Gazetecilik Etiği</a:t>
            </a:r>
          </a:p>
          <a:p>
            <a:pPr lvl="1"/>
            <a:r>
              <a:rPr lang="tr-TR" dirty="0" smtClean="0"/>
              <a:t>Gazetecilik Eğitimi …….</a:t>
            </a:r>
          </a:p>
        </p:txBody>
      </p:sp>
    </p:spTree>
    <p:extLst>
      <p:ext uri="{BB962C8B-B14F-4D97-AF65-F5344CB8AC3E}">
        <p14:creationId xmlns:p14="http://schemas.microsoft.com/office/powerpoint/2010/main" val="3760976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Sınıflandırdığımız başlıklar içinde «Haber Pratikleri» başlığı altından «Haber üretim </a:t>
            </a:r>
            <a:r>
              <a:rPr lang="tr-TR" dirty="0"/>
              <a:t>s</a:t>
            </a:r>
            <a:r>
              <a:rPr lang="tr-TR" dirty="0" smtClean="0"/>
              <a:t>üreçleri» alt başlığını onun altından da  «Haber </a:t>
            </a:r>
            <a:r>
              <a:rPr lang="tr-TR" dirty="0"/>
              <a:t>t</a:t>
            </a:r>
            <a:r>
              <a:rPr lang="tr-TR" dirty="0" smtClean="0"/>
              <a:t>oplama» alt başlığını seçtik. Yine «Yeni Medya» başlığı altından da «Sosyal ağlar», «Sosyal ağ muhabirliği» ve «Veri gazeteciliği» alt başlıklarına odaklanarak «Yeni ve Medya ve Haber Toplama» üzerine biraz daha düşündük.</a:t>
            </a:r>
          </a:p>
          <a:p>
            <a:pPr lvl="1"/>
            <a:r>
              <a:rPr lang="tr-TR" dirty="0" smtClean="0"/>
              <a:t>Haber Toplama</a:t>
            </a:r>
          </a:p>
          <a:p>
            <a:pPr lvl="2"/>
            <a:r>
              <a:rPr lang="tr-TR" dirty="0" smtClean="0"/>
              <a:t>Yeni medya ve </a:t>
            </a:r>
            <a:r>
              <a:rPr lang="tr-TR" dirty="0"/>
              <a:t>h</a:t>
            </a:r>
            <a:r>
              <a:rPr lang="tr-TR" dirty="0" smtClean="0"/>
              <a:t>aber örgütlenmeleri</a:t>
            </a:r>
            <a:endParaRPr lang="tr-TR" dirty="0"/>
          </a:p>
          <a:p>
            <a:pPr lvl="2"/>
            <a:r>
              <a:rPr lang="tr-TR" dirty="0" smtClean="0"/>
              <a:t>Yeni medya ve </a:t>
            </a:r>
            <a:r>
              <a:rPr lang="tr-TR" dirty="0" err="1"/>
              <a:t>e</a:t>
            </a:r>
            <a:r>
              <a:rPr lang="tr-TR" dirty="0" err="1" smtClean="0"/>
              <a:t>ditoryal</a:t>
            </a:r>
            <a:r>
              <a:rPr lang="tr-TR" dirty="0" smtClean="0"/>
              <a:t> tercihler</a:t>
            </a:r>
            <a:endParaRPr lang="tr-TR" dirty="0"/>
          </a:p>
          <a:p>
            <a:pPr lvl="2"/>
            <a:r>
              <a:rPr lang="tr-TR" dirty="0"/>
              <a:t>Yeni medya ve haber kaynakları ile ilişkiler</a:t>
            </a:r>
          </a:p>
          <a:p>
            <a:pPr lvl="2"/>
            <a:r>
              <a:rPr lang="tr-TR" dirty="0" smtClean="0">
                <a:solidFill>
                  <a:schemeClr val="accent3">
                    <a:lumMod val="75000"/>
                  </a:schemeClr>
                </a:solidFill>
              </a:rPr>
              <a:t>Haber toplamada yeni olanaklar</a:t>
            </a:r>
          </a:p>
          <a:p>
            <a:pPr lvl="3"/>
            <a:r>
              <a:rPr lang="tr-TR" dirty="0" smtClean="0">
                <a:solidFill>
                  <a:schemeClr val="accent3">
                    <a:lumMod val="75000"/>
                  </a:schemeClr>
                </a:solidFill>
              </a:rPr>
              <a:t>Sosyal ağlar</a:t>
            </a:r>
          </a:p>
          <a:p>
            <a:pPr lvl="3"/>
            <a:r>
              <a:rPr lang="tr-TR" dirty="0" smtClean="0">
                <a:solidFill>
                  <a:schemeClr val="accent3">
                    <a:lumMod val="75000"/>
                  </a:schemeClr>
                </a:solidFill>
              </a:rPr>
              <a:t>Sosyal ağ muhabirliği</a:t>
            </a:r>
          </a:p>
          <a:p>
            <a:pPr lvl="3"/>
            <a:r>
              <a:rPr lang="tr-TR" dirty="0" smtClean="0">
                <a:solidFill>
                  <a:schemeClr val="accent3">
                    <a:lumMod val="75000"/>
                  </a:schemeClr>
                </a:solidFill>
              </a:rPr>
              <a:t>Veri </a:t>
            </a:r>
            <a:r>
              <a:rPr lang="tr-TR" dirty="0">
                <a:solidFill>
                  <a:schemeClr val="accent3">
                    <a:lumMod val="75000"/>
                  </a:schemeClr>
                </a:solidFill>
              </a:rPr>
              <a:t>g</a:t>
            </a:r>
            <a:r>
              <a:rPr lang="tr-TR" dirty="0" smtClean="0">
                <a:solidFill>
                  <a:schemeClr val="accent3">
                    <a:lumMod val="75000"/>
                  </a:schemeClr>
                </a:solidFill>
              </a:rPr>
              <a:t>azeteciliği</a:t>
            </a:r>
          </a:p>
          <a:p>
            <a:pPr lvl="2"/>
            <a:endParaRPr lang="tr-TR" dirty="0" smtClean="0"/>
          </a:p>
          <a:p>
            <a:pPr lvl="2"/>
            <a:endParaRPr lang="tr-TR" dirty="0"/>
          </a:p>
          <a:p>
            <a:endParaRPr lang="tr-TR" dirty="0"/>
          </a:p>
        </p:txBody>
      </p:sp>
    </p:spTree>
    <p:extLst>
      <p:ext uri="{BB962C8B-B14F-4D97-AF65-F5344CB8AC3E}">
        <p14:creationId xmlns:p14="http://schemas.microsoft.com/office/powerpoint/2010/main" val="2802226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Konu Bulma ve Konuyu Daraltma</a:t>
            </a:r>
            <a:endParaRPr lang="tr-TR" dirty="0"/>
          </a:p>
        </p:txBody>
      </p:sp>
      <p:sp>
        <p:nvSpPr>
          <p:cNvPr id="3" name="İçerik Yer Tutucusu 2"/>
          <p:cNvSpPr>
            <a:spLocks noGrp="1"/>
          </p:cNvSpPr>
          <p:nvPr>
            <p:ph idx="1"/>
          </p:nvPr>
        </p:nvSpPr>
        <p:spPr/>
        <p:txBody>
          <a:bodyPr>
            <a:normAutofit lnSpcReduction="10000"/>
          </a:bodyPr>
          <a:lstStyle/>
          <a:p>
            <a:endParaRPr lang="tr-TR" dirty="0" smtClean="0"/>
          </a:p>
          <a:p>
            <a:pPr marL="0" indent="0">
              <a:buNone/>
            </a:pPr>
            <a:r>
              <a:rPr lang="tr-TR" sz="2400" dirty="0" smtClean="0"/>
              <a:t>Tüm bu düşünce geliştirme yöntemleri sonucunda </a:t>
            </a:r>
            <a:r>
              <a:rPr lang="tr-TR" sz="2400" b="1" dirty="0" smtClean="0"/>
              <a:t>«Yeni medyanın haber toplamada ortaya çıkardığı yeni olanakların haber toplama pratiklerini dönüştürmesi» </a:t>
            </a:r>
            <a:r>
              <a:rPr lang="tr-TR" sz="2400" dirty="0" smtClean="0"/>
              <a:t>konusunda çalışmaya karar verdik ve konumuza </a:t>
            </a:r>
            <a:r>
              <a:rPr lang="tr-TR" sz="2400" b="1" dirty="0" smtClean="0"/>
              <a:t>«Haber Toplamada Yeni Medyanın Sunduğu Yeni Olanaklar»</a:t>
            </a:r>
            <a:r>
              <a:rPr lang="tr-TR" sz="2400" dirty="0" smtClean="0"/>
              <a:t> başlığını koyduk. Bu konu ve bu konu başlığına geçici gözle bakabiliriz. Çalışma ilerledikçe ve literatürü takip ettikçe konumuzun sınırlarını genişletebilir ya da daha da daraltabiliriz. Yine daha incelikli, estetik ve ilgi çekici bir başlık da tasarlayabiliriz. Şimdilik bu çerçeve ve bu başlık çalışmaya hangi sınırlar içinde nereden başlayabileceğimize dair bir fikir veriyor. </a:t>
            </a:r>
          </a:p>
          <a:p>
            <a:pPr marL="274320" lvl="1" indent="0">
              <a:buNone/>
            </a:pPr>
            <a:endParaRPr lang="tr-TR" dirty="0" smtClean="0"/>
          </a:p>
        </p:txBody>
      </p:sp>
    </p:spTree>
    <p:extLst>
      <p:ext uri="{BB962C8B-B14F-4D97-AF65-F5344CB8AC3E}">
        <p14:creationId xmlns:p14="http://schemas.microsoft.com/office/powerpoint/2010/main" val="37605044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TM03457510[[fn=Sabun]]</Template>
  <TotalTime>2</TotalTime>
  <Words>614</Words>
  <Application>Microsoft Office PowerPoint</Application>
  <PresentationFormat>Geniş ekran</PresentationFormat>
  <Paragraphs>156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Garamond</vt:lpstr>
      <vt:lpstr>Sabun</vt:lpstr>
      <vt:lpstr>Konu bulma ve konuyu daraltma için örnek çalışma</vt:lpstr>
      <vt:lpstr>Konu Bulma ve Konuyu Daraltma</vt:lpstr>
      <vt:lpstr>Konu Bulma ve Konuyu Daraltma</vt:lpstr>
      <vt:lpstr>Konu Bulma ve Konuyu Daraltma</vt:lpstr>
      <vt:lpstr>Konu Bulma ve Konuyu Daraltma</vt:lpstr>
      <vt:lpstr>Konu Bulma ve Konuyu Daraltma</vt:lpstr>
      <vt:lpstr>Konu Bulma ve Konuyu Daraltma</vt:lpstr>
      <vt:lpstr>Konu Bulma ve Konuyu Daraltma</vt:lpstr>
      <vt:lpstr>Konu Bulma ve Konuyu Daraltma</vt:lpstr>
      <vt:lpstr>Araştırma Önerisi Hazırlama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bulma ve konuyu daraltma için örnek çalışma</dc:title>
  <dc:creator>TEKNIK</dc:creator>
  <cp:lastModifiedBy>TEKNIK</cp:lastModifiedBy>
  <cp:revision>1</cp:revision>
  <dcterms:created xsi:type="dcterms:W3CDTF">2020-03-04T09:53:49Z</dcterms:created>
  <dcterms:modified xsi:type="dcterms:W3CDTF">2020-03-04T09:56:02Z</dcterms:modified>
</cp:coreProperties>
</file>