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5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Sıfır Ekleme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02" y="1550926"/>
            <a:ext cx="6219856" cy="16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630" y="3325806"/>
            <a:ext cx="6294766" cy="12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10 Kuralları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10’dan Fazla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442" y="1855776"/>
            <a:ext cx="6863116" cy="42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579" y="285728"/>
            <a:ext cx="6005942" cy="59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Katlar Kuralı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682580" cy="161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8"/>
            <a:ext cx="468258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Yaklaşık İki Katlar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090" y="571706"/>
            <a:ext cx="4002116" cy="58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9587"/>
            <a:ext cx="7500990" cy="557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4673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Muhakeme Stratejilerini Pekiştirme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4497374" cy="145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175" y="3681428"/>
            <a:ext cx="4489469" cy="16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Çıkarma Kuralları İçin Muhakeme Stratejileri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Toplamayı-Düşün Yöntemiyle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3"/>
            <a:ext cx="4786346" cy="41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10'a Doğru İnme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-3637" r="4546"/>
          <a:stretch>
            <a:fillRect/>
          </a:stretch>
        </p:blipFill>
        <p:spPr bwMode="auto">
          <a:xfrm>
            <a:off x="1325273" y="1643050"/>
            <a:ext cx="61694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10’dan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18724"/>
            <a:ext cx="7858180" cy="38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Temel Kuralların Öğreniminde Öğrencilere Yardımcı Olma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919"/>
            <a:ext cx="4500594" cy="628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Çarpma Kuralları İçin Muhakeme Stratejileri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96" y="1855777"/>
            <a:ext cx="8855008" cy="31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Katlar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1367" y="857232"/>
            <a:ext cx="54212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Beşler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4" y="801256"/>
            <a:ext cx="5214942" cy="51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Sıfırlar ve Birler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083" y="927083"/>
            <a:ext cx="5002248" cy="50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Havalı Dokuzlar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57232"/>
            <a:ext cx="3430612" cy="560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571" y="571480"/>
            <a:ext cx="8431272" cy="53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960" y="1570025"/>
            <a:ext cx="6868494" cy="37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Diğer Kuralları Türetmede Bilinen Kuralların Kullanılması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397" y="1284272"/>
            <a:ext cx="4573620" cy="45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69" y="214290"/>
            <a:ext cx="5430876" cy="59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902" y="41246"/>
            <a:ext cx="3176924" cy="66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428" y="101630"/>
            <a:ext cx="2996492" cy="66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Bölme Kuralları ve “Yakın Kurallar”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7344"/>
            <a:ext cx="4429156" cy="49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Temel Kuralları Öğrenme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Etkin Alıştırmalar</a:t>
            </a:r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Temel </a:t>
            </a:r>
            <a:r>
              <a:rPr lang="tr-TR" sz="2700" b="1" dirty="0" smtClean="0"/>
              <a:t>Kuralları Öğretirken Ne Yapmalı</a:t>
            </a:r>
            <a:endParaRPr lang="tr-TR" sz="27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652" y="1700200"/>
            <a:ext cx="6130992" cy="43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Temel Kuralları Öğretirken Ne Yapmamalı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Çok uzun süren testler kullanmayınız.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Herkesin önünde kimin kurallarda ustalaştığını görmek için karşılaştırmalar yapmayınız</a:t>
            </a:r>
          </a:p>
          <a:p>
            <a:pPr marL="514350" indent="-514350">
              <a:buAutoNum type="arabicPeriod"/>
            </a:pPr>
            <a:r>
              <a:rPr lang="es-ES" i="1" dirty="0" smtClean="0"/>
              <a:t>Kuralları 0’dan 9’a olacak şekilde sırayla ele almayınız</a:t>
            </a:r>
            <a:r>
              <a:rPr lang="tr-TR" i="1" dirty="0" smtClean="0"/>
              <a:t>.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Ezberlemeye çok erken geçmeyiniz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Kuralları iyi bir matematiğin önündeki engel olarak kullanmayınız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Kural Düzeltme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498" y="928670"/>
            <a:ext cx="6059004" cy="51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65" y="857232"/>
            <a:ext cx="4983444" cy="27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876"/>
            <a:ext cx="51951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Temel Kural Öğreniminin Doğal Gelişimi</a:t>
            </a:r>
            <a:endParaRPr lang="tr-TR" dirty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4303"/>
            <a:ext cx="8072494" cy="49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Kural Öğrenimi İçin Yaklaşımlar</a:t>
            </a:r>
          </a:p>
          <a:p>
            <a:r>
              <a:rPr lang="tr-TR" sz="2700" b="1" dirty="0" smtClean="0"/>
              <a:t>Kuralları Ezberleme</a:t>
            </a:r>
          </a:p>
          <a:p>
            <a:r>
              <a:rPr lang="tr-TR" sz="2700" b="1" dirty="0" smtClean="0"/>
              <a:t>Bilindik Strateji Öğretimi</a:t>
            </a:r>
          </a:p>
          <a:p>
            <a:r>
              <a:rPr lang="tr-TR" sz="2700" b="1" dirty="0" smtClean="0"/>
              <a:t>Rehber Eşliğinde İcat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Strateji Geliştirmeye Rehberlik Etme</a:t>
            </a:r>
          </a:p>
          <a:p>
            <a:r>
              <a:rPr lang="tr-TR" sz="2700" b="1" dirty="0" smtClean="0"/>
              <a:t>Sözel Problemler</a:t>
            </a:r>
            <a:endParaRPr lang="tr-TR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174" y="1355710"/>
            <a:ext cx="6591652" cy="45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Toplama Kuralları İçin Muhakeme Stratejileri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 Fazlası ve İki Fazlası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650" y="2428868"/>
            <a:ext cx="7247498" cy="38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0071"/>
            <a:ext cx="5643602" cy="60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144</Words>
  <PresentationFormat>Ekran Gösterisi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Slayt 1</vt:lpstr>
      <vt:lpstr>KISIM II Matematiksel Kavram ve Prosedürlerin Gelişimi</vt:lpstr>
      <vt:lpstr>Slayt 3</vt:lpstr>
      <vt:lpstr>Slayt 4</vt:lpstr>
      <vt:lpstr>Temel Kural Öğreniminin Doğal Gelişimi</vt:lpstr>
      <vt:lpstr>Slayt 6</vt:lpstr>
      <vt:lpstr>Slayt 7</vt:lpstr>
      <vt:lpstr>Toplama Kuralları İçin Muhakeme Stratejileri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Çıkarma Kuralları İçin Muhakeme Stratejileri</vt:lpstr>
      <vt:lpstr>Slayt 18</vt:lpstr>
      <vt:lpstr>Slayt 19</vt:lpstr>
      <vt:lpstr>Slayt 20</vt:lpstr>
      <vt:lpstr>Çarpma Kuralları İçin Muhakeme Stratejileri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Bölme Kuralları ve “Yakın Kurallar”</vt:lpstr>
      <vt:lpstr>Temel Kuralları Öğrenme</vt:lpstr>
      <vt:lpstr>Slayt 33</vt:lpstr>
      <vt:lpstr>Slayt 34</vt:lpstr>
      <vt:lpstr>Kural Düzeltme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38</cp:revision>
  <dcterms:created xsi:type="dcterms:W3CDTF">2015-06-01T11:06:26Z</dcterms:created>
  <dcterms:modified xsi:type="dcterms:W3CDTF">2015-06-10T14:27:04Z</dcterms:modified>
</cp:coreProperties>
</file>