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AC14-AE85-4C08-97A9-89A88A91C90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CD59F-F378-4FCC-A6BD-4AEA0EB2CFCB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4421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AC14-AE85-4C08-97A9-89A88A91C90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CD59F-F378-4FCC-A6BD-4AEA0EB2CF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9399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AC14-AE85-4C08-97A9-89A88A91C90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CD59F-F378-4FCC-A6BD-4AEA0EB2CF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2978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AC14-AE85-4C08-97A9-89A88A91C90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CD59F-F378-4FCC-A6BD-4AEA0EB2CFC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39422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AC14-AE85-4C08-97A9-89A88A91C90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CD59F-F378-4FCC-A6BD-4AEA0EB2CF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1330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AC14-AE85-4C08-97A9-89A88A91C90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CD59F-F378-4FCC-A6BD-4AEA0EB2CFCB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2698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AC14-AE85-4C08-97A9-89A88A91C90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CD59F-F378-4FCC-A6BD-4AEA0EB2CF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9848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AC14-AE85-4C08-97A9-89A88A91C90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CD59F-F378-4FCC-A6BD-4AEA0EB2CF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15598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AC14-AE85-4C08-97A9-89A88A91C90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CD59F-F378-4FCC-A6BD-4AEA0EB2CF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0428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AC14-AE85-4C08-97A9-89A88A91C90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CD59F-F378-4FCC-A6BD-4AEA0EB2CF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4899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AC14-AE85-4C08-97A9-89A88A91C90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CD59F-F378-4FCC-A6BD-4AEA0EB2CF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6950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AC14-AE85-4C08-97A9-89A88A91C90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CD59F-F378-4FCC-A6BD-4AEA0EB2CF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0275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AC14-AE85-4C08-97A9-89A88A91C90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CD59F-F378-4FCC-A6BD-4AEA0EB2CF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5649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AC14-AE85-4C08-97A9-89A88A91C90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CD59F-F378-4FCC-A6BD-4AEA0EB2CF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477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AC14-AE85-4C08-97A9-89A88A91C90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CD59F-F378-4FCC-A6BD-4AEA0EB2CF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283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AC14-AE85-4C08-97A9-89A88A91C90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CD59F-F378-4FCC-A6BD-4AEA0EB2CF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715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AC14-AE85-4C08-97A9-89A88A91C90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CD59F-F378-4FCC-A6BD-4AEA0EB2CF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1844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18EAC14-AE85-4C08-97A9-89A88A91C906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EACD59F-F378-4FCC-A6BD-4AEA0EB2CF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79180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74000" y="15000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855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205494" y="-758440"/>
            <a:ext cx="6357093" cy="8447966"/>
          </a:xfrm>
        </p:spPr>
      </p:pic>
    </p:spTree>
    <p:extLst>
      <p:ext uri="{BB962C8B-B14F-4D97-AF65-F5344CB8AC3E}">
        <p14:creationId xmlns:p14="http://schemas.microsoft.com/office/powerpoint/2010/main" val="3527724606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0</Words>
  <Application>Microsoft Office PowerPoint</Application>
  <PresentationFormat>Geniş ekran</PresentationFormat>
  <Paragraphs>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Dilim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Fatmanur KALAN</dc:creator>
  <cp:lastModifiedBy>Fatmanur KALAN</cp:lastModifiedBy>
  <cp:revision>1</cp:revision>
  <dcterms:created xsi:type="dcterms:W3CDTF">2018-02-12T20:28:42Z</dcterms:created>
  <dcterms:modified xsi:type="dcterms:W3CDTF">2018-02-12T20:29:28Z</dcterms:modified>
</cp:coreProperties>
</file>