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AEFE-7002-0546-B9A7-3D7C350AEB0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639E-3597-ED45-8F69-F928CF6B7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273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AEFE-7002-0546-B9A7-3D7C350AEB0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639E-3597-ED45-8F69-F928CF6B7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677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AEFE-7002-0546-B9A7-3D7C350AEB0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639E-3597-ED45-8F69-F928CF6B7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5814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AEFE-7002-0546-B9A7-3D7C350AEB0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639E-3597-ED45-8F69-F928CF6B7A57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0595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AEFE-7002-0546-B9A7-3D7C350AEB0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639E-3597-ED45-8F69-F928CF6B7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1138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AEFE-7002-0546-B9A7-3D7C350AEB0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639E-3597-ED45-8F69-F928CF6B7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6222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AEFE-7002-0546-B9A7-3D7C350AEB0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639E-3597-ED45-8F69-F928CF6B7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2054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AEFE-7002-0546-B9A7-3D7C350AEB0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639E-3597-ED45-8F69-F928CF6B7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22145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AEFE-7002-0546-B9A7-3D7C350AEB0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639E-3597-ED45-8F69-F928CF6B7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480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AEFE-7002-0546-B9A7-3D7C350AEB0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639E-3597-ED45-8F69-F928CF6B7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003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AEFE-7002-0546-B9A7-3D7C350AEB0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639E-3597-ED45-8F69-F928CF6B7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9222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AEFE-7002-0546-B9A7-3D7C350AEB0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639E-3597-ED45-8F69-F928CF6B7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334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AEFE-7002-0546-B9A7-3D7C350AEB0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639E-3597-ED45-8F69-F928CF6B7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959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AEFE-7002-0546-B9A7-3D7C350AEB0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639E-3597-ED45-8F69-F928CF6B7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458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AEFE-7002-0546-B9A7-3D7C350AEB0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639E-3597-ED45-8F69-F928CF6B7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6009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AEFE-7002-0546-B9A7-3D7C350AEB0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639E-3597-ED45-8F69-F928CF6B7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4920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AEFE-7002-0546-B9A7-3D7C350AEB0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639E-3597-ED45-8F69-F928CF6B7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9067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585AEFE-7002-0546-B9A7-3D7C350AEB0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6F8639E-3597-ED45-8F69-F928CF6B7A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247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yönetİm</a:t>
            </a:r>
            <a:r>
              <a:rPr lang="tr-TR" dirty="0" smtClean="0"/>
              <a:t> ve </a:t>
            </a:r>
            <a:r>
              <a:rPr lang="tr-TR" dirty="0" err="1" smtClean="0"/>
              <a:t>sanİtasyon</a:t>
            </a:r>
            <a:r>
              <a:rPr lang="tr-TR" dirty="0" smtClean="0"/>
              <a:t> 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461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mİkroorganİzmalar</a:t>
            </a:r>
            <a:r>
              <a:rPr lang="tr-TR" dirty="0" smtClean="0"/>
              <a:t> </a:t>
            </a:r>
            <a:r>
              <a:rPr lang="tr-TR" dirty="0" err="1" smtClean="0"/>
              <a:t>ürünlerİ</a:t>
            </a:r>
            <a:r>
              <a:rPr lang="tr-TR" dirty="0" smtClean="0"/>
              <a:t> nasıl </a:t>
            </a:r>
            <a:r>
              <a:rPr lang="tr-TR" dirty="0" err="1" smtClean="0"/>
              <a:t>bozabİlİr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S</a:t>
            </a:r>
            <a:r>
              <a:rPr lang="tr-TR" sz="3600" cap="none" dirty="0" smtClean="0"/>
              <a:t>algıladıkları enzimlerle</a:t>
            </a:r>
          </a:p>
          <a:p>
            <a:pPr lvl="1"/>
            <a:r>
              <a:rPr lang="tr-TR" sz="3400" cap="none" dirty="0" err="1" smtClean="0"/>
              <a:t>Proteolitik</a:t>
            </a:r>
            <a:r>
              <a:rPr lang="tr-TR" sz="3400" cap="none" dirty="0" smtClean="0"/>
              <a:t> enzimler</a:t>
            </a:r>
          </a:p>
          <a:p>
            <a:pPr lvl="1"/>
            <a:r>
              <a:rPr lang="tr-TR" sz="3400" cap="none" dirty="0" err="1" smtClean="0"/>
              <a:t>Lipolitik</a:t>
            </a:r>
            <a:r>
              <a:rPr lang="tr-TR" sz="3400" cap="none" dirty="0" smtClean="0"/>
              <a:t> enzimler</a:t>
            </a:r>
          </a:p>
          <a:p>
            <a:pPr lvl="1"/>
            <a:r>
              <a:rPr lang="tr-TR" sz="3400" cap="none" dirty="0" err="1" smtClean="0"/>
              <a:t>Sakkarolitik</a:t>
            </a:r>
            <a:r>
              <a:rPr lang="tr-TR" sz="3400" cap="none" dirty="0" smtClean="0"/>
              <a:t> enzimler</a:t>
            </a:r>
            <a:endParaRPr lang="tr-TR" sz="3400" cap="none" dirty="0"/>
          </a:p>
        </p:txBody>
      </p:sp>
    </p:spTree>
    <p:extLst>
      <p:ext uri="{BB962C8B-B14F-4D97-AF65-F5344CB8AC3E}">
        <p14:creationId xmlns:p14="http://schemas.microsoft.com/office/powerpoint/2010/main" val="1973636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423686"/>
            <a:ext cx="10363826" cy="436751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dirty="0" smtClean="0"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ikroorganizmalar ürünlerin organoleptik özelliklerini bozabilir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tr-TR" sz="3600" cap="none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Renk;</a:t>
            </a:r>
            <a:endParaRPr lang="tr-TR" sz="3600" cap="none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tr-TR" sz="3600" cap="none" dirty="0"/>
          </a:p>
        </p:txBody>
      </p:sp>
      <p:sp>
        <p:nvSpPr>
          <p:cNvPr id="4" name="Metin kutusu 3"/>
          <p:cNvSpPr txBox="1"/>
          <p:nvPr/>
        </p:nvSpPr>
        <p:spPr>
          <a:xfrm>
            <a:off x="2558005" y="-5440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6645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021278"/>
            <a:ext cx="10363826" cy="476992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dirty="0" smtClean="0">
                <a:latin typeface="Times New Roman" charset="0"/>
                <a:ea typeface="Times New Roman" charset="0"/>
                <a:cs typeface="Times New Roman" charset="0"/>
              </a:rPr>
              <a:t>HİDROJEN SÜLFÜR + MİYOGLOBİN</a:t>
            </a:r>
          </a:p>
          <a:p>
            <a:pPr algn="just">
              <a:lnSpc>
                <a:spcPct val="150000"/>
              </a:lnSpc>
            </a:pPr>
            <a:r>
              <a:rPr lang="tr-TR" sz="3600" dirty="0" smtClean="0">
                <a:latin typeface="Times New Roman" charset="0"/>
                <a:ea typeface="Times New Roman" charset="0"/>
                <a:cs typeface="Times New Roman" charset="0"/>
              </a:rPr>
              <a:t>OKSİJEN + MİYOGLOBİN</a:t>
            </a:r>
          </a:p>
          <a:p>
            <a:pPr algn="just">
              <a:lnSpc>
                <a:spcPct val="150000"/>
              </a:lnSpc>
            </a:pPr>
            <a:r>
              <a:rPr lang="tr-TR" sz="3600" smtClean="0">
                <a:latin typeface="Times New Roman" charset="0"/>
                <a:ea typeface="Times New Roman" charset="0"/>
                <a:cs typeface="Times New Roman" charset="0"/>
              </a:rPr>
              <a:t>METMİYOGLOBİN</a:t>
            </a:r>
            <a:endParaRPr lang="tr-TR" sz="360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657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187532"/>
            <a:ext cx="10363826" cy="4603667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Mikroorganizmalar ürünlerin </a:t>
            </a:r>
            <a:r>
              <a:rPr lang="tr-TR" sz="3600" b="1" cap="none" dirty="0">
                <a:latin typeface="Times New Roman" charset="0"/>
                <a:ea typeface="Times New Roman" charset="0"/>
                <a:cs typeface="Times New Roman" charset="0"/>
              </a:rPr>
              <a:t>raf ömründe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 etkilidirler.</a:t>
            </a:r>
            <a:endParaRPr lang="tr-TR" sz="36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7524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902526"/>
            <a:ext cx="10363826" cy="546264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Gıda işletmelerinde uygulanan etkin temizlik ve dezenfeksiyon işlemi ile ürünlerin patojen veya bozulmaya neden olan mikroorganizmalar ile </a:t>
            </a:r>
            <a:r>
              <a:rPr lang="tr-TR" sz="3600" cap="none" dirty="0" err="1">
                <a:latin typeface="Times New Roman" charset="0"/>
                <a:ea typeface="Times New Roman" charset="0"/>
                <a:cs typeface="Times New Roman" charset="0"/>
              </a:rPr>
              <a:t>kontaminasyonu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 önlenerek veya minimize edilerek gıda kaynaklı hastalıkların oluşum riski azaltılmakta ve ürünlerin raf ömrü uzatılmaktadır.</a:t>
            </a:r>
            <a:endParaRPr lang="tr-TR" sz="36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9924065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13</TotalTime>
  <Words>73</Words>
  <Application>Microsoft Macintosh PowerPoint</Application>
  <PresentationFormat>Geniş Ekran</PresentationFormat>
  <Paragraphs>14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Tw Cen MT</vt:lpstr>
      <vt:lpstr>Damla</vt:lpstr>
      <vt:lpstr>yönetİm ve sanİtasyon 2</vt:lpstr>
      <vt:lpstr>mİkroorganİzmalar ürünlerİ nasıl bozabİlİr?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yönetİm ve sanİtasyon 2</dc:title>
  <dc:creator>Microsoft Office Kullanıcısı</dc:creator>
  <cp:lastModifiedBy>Microsoft Office Kullanıcısı</cp:lastModifiedBy>
  <cp:revision>2</cp:revision>
  <dcterms:created xsi:type="dcterms:W3CDTF">2017-12-20T09:30:40Z</dcterms:created>
  <dcterms:modified xsi:type="dcterms:W3CDTF">2018-03-12T08:59:28Z</dcterms:modified>
</cp:coreProperties>
</file>