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9"/>
  </p:notesMasterIdLst>
  <p:sldIdLst>
    <p:sldId id="262" r:id="rId2"/>
    <p:sldId id="281" r:id="rId3"/>
    <p:sldId id="289" r:id="rId4"/>
    <p:sldId id="283" r:id="rId5"/>
    <p:sldId id="284" r:id="rId6"/>
    <p:sldId id="286" r:id="rId7"/>
    <p:sldId id="290" r:id="rId8"/>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Varsayılan Bölüm" id="{A0100C76-50AD-497B-B5EC-E554FF827556}">
          <p14:sldIdLst>
            <p14:sldId id="262"/>
            <p14:sldId id="281"/>
            <p14:sldId id="289"/>
            <p14:sldId id="283"/>
            <p14:sldId id="284"/>
            <p14:sldId id="286"/>
            <p14:sldId id="290"/>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0023" autoAdjust="0"/>
    <p:restoredTop sz="54858" autoAdjust="0"/>
  </p:normalViewPr>
  <p:slideViewPr>
    <p:cSldViewPr snapToGrid="0">
      <p:cViewPr varScale="1">
        <p:scale>
          <a:sx n="40" d="100"/>
          <a:sy n="40" d="100"/>
        </p:scale>
        <p:origin x="1763" y="2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 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A2709B0-91D0-4D11-B3DF-4E610F886C3D}" type="datetimeFigureOut">
              <a:rPr lang="tr-TR" smtClean="0"/>
              <a:t>17.03.2021</a:t>
            </a:fld>
            <a:endParaRPr lang="tr-TR"/>
          </a:p>
        </p:txBody>
      </p:sp>
      <p:sp>
        <p:nvSpPr>
          <p:cNvPr id="4" name="Slayt Resmi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6" name="Alt 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7F5BD26-31FF-4EFE-8844-FBD8AC7D5401}" type="slidenum">
              <a:rPr lang="tr-TR" smtClean="0"/>
              <a:t>‹#›</a:t>
            </a:fld>
            <a:endParaRPr lang="tr-TR"/>
          </a:p>
        </p:txBody>
      </p:sp>
    </p:spTree>
    <p:extLst>
      <p:ext uri="{BB962C8B-B14F-4D97-AF65-F5344CB8AC3E}">
        <p14:creationId xmlns:p14="http://schemas.microsoft.com/office/powerpoint/2010/main" val="365960759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5"/>
          </p:nvPr>
        </p:nvSpPr>
        <p:spPr/>
        <p:txBody>
          <a:bodyPr/>
          <a:lstStyle/>
          <a:p>
            <a:fld id="{F6992528-36DE-4995-A052-6CFD00B0F74D}" type="slidenum">
              <a:rPr lang="tr-TR" smtClean="0"/>
              <a:t>1</a:t>
            </a:fld>
            <a:endParaRPr lang="tr-TR"/>
          </a:p>
        </p:txBody>
      </p:sp>
    </p:spTree>
    <p:extLst>
      <p:ext uri="{BB962C8B-B14F-4D97-AF65-F5344CB8AC3E}">
        <p14:creationId xmlns:p14="http://schemas.microsoft.com/office/powerpoint/2010/main" val="409528837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5"/>
          </p:nvPr>
        </p:nvSpPr>
        <p:spPr/>
        <p:txBody>
          <a:bodyPr/>
          <a:lstStyle/>
          <a:p>
            <a:fld id="{17F5BD26-31FF-4EFE-8844-FBD8AC7D5401}" type="slidenum">
              <a:rPr lang="tr-TR" smtClean="0"/>
              <a:t>2</a:t>
            </a:fld>
            <a:endParaRPr lang="tr-TR"/>
          </a:p>
        </p:txBody>
      </p:sp>
    </p:spTree>
    <p:extLst>
      <p:ext uri="{BB962C8B-B14F-4D97-AF65-F5344CB8AC3E}">
        <p14:creationId xmlns:p14="http://schemas.microsoft.com/office/powerpoint/2010/main" val="38356603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a:p>
        </p:txBody>
      </p:sp>
      <p:sp>
        <p:nvSpPr>
          <p:cNvPr id="4" name="Slayt Numarası Yer Tutucusu 3"/>
          <p:cNvSpPr>
            <a:spLocks noGrp="1"/>
          </p:cNvSpPr>
          <p:nvPr>
            <p:ph type="sldNum" sz="quarter" idx="5"/>
          </p:nvPr>
        </p:nvSpPr>
        <p:spPr/>
        <p:txBody>
          <a:bodyPr/>
          <a:lstStyle/>
          <a:p>
            <a:fld id="{17F5BD26-31FF-4EFE-8844-FBD8AC7D5401}" type="slidenum">
              <a:rPr lang="tr-TR" smtClean="0"/>
              <a:t>7</a:t>
            </a:fld>
            <a:endParaRPr lang="tr-TR"/>
          </a:p>
        </p:txBody>
      </p:sp>
    </p:spTree>
    <p:extLst>
      <p:ext uri="{BB962C8B-B14F-4D97-AF65-F5344CB8AC3E}">
        <p14:creationId xmlns:p14="http://schemas.microsoft.com/office/powerpoint/2010/main" val="362528458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1D2A2CAA-DB2D-40D6-9443-9373E44DC6C0}"/>
              </a:ext>
            </a:extLst>
          </p:cNvPr>
          <p:cNvSpPr>
            <a:spLocks noGrp="1"/>
          </p:cNvSpPr>
          <p:nvPr>
            <p:ph type="ctrTitle"/>
          </p:nvPr>
        </p:nvSpPr>
        <p:spPr>
          <a:xfrm>
            <a:off x="1524000" y="1122363"/>
            <a:ext cx="9144000" cy="2387600"/>
          </a:xfrm>
        </p:spPr>
        <p:txBody>
          <a:bodyPr anchor="b"/>
          <a:lstStyle>
            <a:lvl1pPr algn="ctr">
              <a:defRPr sz="6000"/>
            </a:lvl1pPr>
          </a:lstStyle>
          <a:p>
            <a:r>
              <a:rPr lang="tr-TR"/>
              <a:t>Asıl başlık stilini düzenlemek için tıklayın</a:t>
            </a:r>
          </a:p>
        </p:txBody>
      </p:sp>
      <p:sp>
        <p:nvSpPr>
          <p:cNvPr id="3" name="Alt Başlık 2">
            <a:extLst>
              <a:ext uri="{FF2B5EF4-FFF2-40B4-BE49-F238E27FC236}">
                <a16:creationId xmlns:a16="http://schemas.microsoft.com/office/drawing/2014/main" id="{74006DB6-41EB-453E-9C5C-B692031053A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p>
        </p:txBody>
      </p:sp>
      <p:sp>
        <p:nvSpPr>
          <p:cNvPr id="4" name="Veri Yer Tutucusu 3">
            <a:extLst>
              <a:ext uri="{FF2B5EF4-FFF2-40B4-BE49-F238E27FC236}">
                <a16:creationId xmlns:a16="http://schemas.microsoft.com/office/drawing/2014/main" id="{6E2BFAEC-3388-4361-AB88-5D06F9441641}"/>
              </a:ext>
            </a:extLst>
          </p:cNvPr>
          <p:cNvSpPr>
            <a:spLocks noGrp="1"/>
          </p:cNvSpPr>
          <p:nvPr>
            <p:ph type="dt" sz="half" idx="10"/>
          </p:nvPr>
        </p:nvSpPr>
        <p:spPr/>
        <p:txBody>
          <a:bodyPr/>
          <a:lstStyle/>
          <a:p>
            <a:fld id="{C0C461F6-E72C-43BF-805B-15B473B2F637}" type="datetimeFigureOut">
              <a:rPr lang="tr-TR" smtClean="0"/>
              <a:t>17.03.2021</a:t>
            </a:fld>
            <a:endParaRPr lang="tr-TR"/>
          </a:p>
        </p:txBody>
      </p:sp>
      <p:sp>
        <p:nvSpPr>
          <p:cNvPr id="5" name="Alt Bilgi Yer Tutucusu 4">
            <a:extLst>
              <a:ext uri="{FF2B5EF4-FFF2-40B4-BE49-F238E27FC236}">
                <a16:creationId xmlns:a16="http://schemas.microsoft.com/office/drawing/2014/main" id="{A48CFC53-EA6D-4A4C-BA1A-8EA96A14F569}"/>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4A55D70C-A23E-4292-A192-068CF0155546}"/>
              </a:ext>
            </a:extLst>
          </p:cNvPr>
          <p:cNvSpPr>
            <a:spLocks noGrp="1"/>
          </p:cNvSpPr>
          <p:nvPr>
            <p:ph type="sldNum" sz="quarter" idx="12"/>
          </p:nvPr>
        </p:nvSpPr>
        <p:spPr/>
        <p:txBody>
          <a:bodyPr/>
          <a:lstStyle/>
          <a:p>
            <a:fld id="{86314F0B-EE60-458F-9CA9-CF9007E42D25}" type="slidenum">
              <a:rPr lang="tr-TR" smtClean="0"/>
              <a:t>‹#›</a:t>
            </a:fld>
            <a:endParaRPr lang="tr-TR"/>
          </a:p>
        </p:txBody>
      </p:sp>
    </p:spTree>
    <p:extLst>
      <p:ext uri="{BB962C8B-B14F-4D97-AF65-F5344CB8AC3E}">
        <p14:creationId xmlns:p14="http://schemas.microsoft.com/office/powerpoint/2010/main" val="416821929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FC2BAD96-BBED-4A39-84E1-7E03487E0EAC}"/>
              </a:ext>
            </a:extLst>
          </p:cNvPr>
          <p:cNvSpPr>
            <a:spLocks noGrp="1"/>
          </p:cNvSpPr>
          <p:nvPr>
            <p:ph type="title"/>
          </p:nvPr>
        </p:nvSpPr>
        <p:spPr/>
        <p:txBody>
          <a:bodyPr/>
          <a:lstStyle/>
          <a:p>
            <a:r>
              <a:rPr lang="tr-TR"/>
              <a:t>Asıl başlık stilini düzenlemek için tıklayın</a:t>
            </a:r>
          </a:p>
        </p:txBody>
      </p:sp>
      <p:sp>
        <p:nvSpPr>
          <p:cNvPr id="3" name="Dikey Metin Yer Tutucusu 2">
            <a:extLst>
              <a:ext uri="{FF2B5EF4-FFF2-40B4-BE49-F238E27FC236}">
                <a16:creationId xmlns:a16="http://schemas.microsoft.com/office/drawing/2014/main" id="{0AA7D8A6-EE80-4148-A9D2-5C2700953FC3}"/>
              </a:ext>
            </a:extLst>
          </p:cNvPr>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291F4FAB-0343-44E5-A21C-E02208A9D4DC}"/>
              </a:ext>
            </a:extLst>
          </p:cNvPr>
          <p:cNvSpPr>
            <a:spLocks noGrp="1"/>
          </p:cNvSpPr>
          <p:nvPr>
            <p:ph type="dt" sz="half" idx="10"/>
          </p:nvPr>
        </p:nvSpPr>
        <p:spPr/>
        <p:txBody>
          <a:bodyPr/>
          <a:lstStyle/>
          <a:p>
            <a:fld id="{C0C461F6-E72C-43BF-805B-15B473B2F637}" type="datetimeFigureOut">
              <a:rPr lang="tr-TR" smtClean="0"/>
              <a:t>17.03.2021</a:t>
            </a:fld>
            <a:endParaRPr lang="tr-TR"/>
          </a:p>
        </p:txBody>
      </p:sp>
      <p:sp>
        <p:nvSpPr>
          <p:cNvPr id="5" name="Alt Bilgi Yer Tutucusu 4">
            <a:extLst>
              <a:ext uri="{FF2B5EF4-FFF2-40B4-BE49-F238E27FC236}">
                <a16:creationId xmlns:a16="http://schemas.microsoft.com/office/drawing/2014/main" id="{2930F1BB-0E91-499A-86A6-E8AAC7C91DA5}"/>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A4648B00-5D57-4E01-AB80-B62DB4DE527F}"/>
              </a:ext>
            </a:extLst>
          </p:cNvPr>
          <p:cNvSpPr>
            <a:spLocks noGrp="1"/>
          </p:cNvSpPr>
          <p:nvPr>
            <p:ph type="sldNum" sz="quarter" idx="12"/>
          </p:nvPr>
        </p:nvSpPr>
        <p:spPr/>
        <p:txBody>
          <a:bodyPr/>
          <a:lstStyle/>
          <a:p>
            <a:fld id="{86314F0B-EE60-458F-9CA9-CF9007E42D25}" type="slidenum">
              <a:rPr lang="tr-TR" smtClean="0"/>
              <a:t>‹#›</a:t>
            </a:fld>
            <a:endParaRPr lang="tr-TR"/>
          </a:p>
        </p:txBody>
      </p:sp>
    </p:spTree>
    <p:extLst>
      <p:ext uri="{BB962C8B-B14F-4D97-AF65-F5344CB8AC3E}">
        <p14:creationId xmlns:p14="http://schemas.microsoft.com/office/powerpoint/2010/main" val="417329300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a:extLst>
              <a:ext uri="{FF2B5EF4-FFF2-40B4-BE49-F238E27FC236}">
                <a16:creationId xmlns:a16="http://schemas.microsoft.com/office/drawing/2014/main" id="{275D0A83-BDAB-4145-843D-D71314CD9368}"/>
              </a:ext>
            </a:extLst>
          </p:cNvPr>
          <p:cNvSpPr>
            <a:spLocks noGrp="1"/>
          </p:cNvSpPr>
          <p:nvPr>
            <p:ph type="title" orient="vert"/>
          </p:nvPr>
        </p:nvSpPr>
        <p:spPr>
          <a:xfrm>
            <a:off x="8724900" y="365125"/>
            <a:ext cx="2628900" cy="5811838"/>
          </a:xfrm>
        </p:spPr>
        <p:txBody>
          <a:bodyPr vert="eaVert"/>
          <a:lstStyle/>
          <a:p>
            <a:r>
              <a:rPr lang="tr-TR"/>
              <a:t>Asıl başlık stilini düzenlemek için tıklayın</a:t>
            </a:r>
          </a:p>
        </p:txBody>
      </p:sp>
      <p:sp>
        <p:nvSpPr>
          <p:cNvPr id="3" name="Dikey Metin Yer Tutucusu 2">
            <a:extLst>
              <a:ext uri="{FF2B5EF4-FFF2-40B4-BE49-F238E27FC236}">
                <a16:creationId xmlns:a16="http://schemas.microsoft.com/office/drawing/2014/main" id="{DC1182D6-AAA3-4DDD-9B84-E92DD8FE5712}"/>
              </a:ext>
            </a:extLst>
          </p:cNvPr>
          <p:cNvSpPr>
            <a:spLocks noGrp="1"/>
          </p:cNvSpPr>
          <p:nvPr>
            <p:ph type="body" orient="vert" idx="1"/>
          </p:nvPr>
        </p:nvSpPr>
        <p:spPr>
          <a:xfrm>
            <a:off x="838200" y="365125"/>
            <a:ext cx="7734300" cy="5811838"/>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974E561F-8A84-41CC-A35F-3ED741B702D9}"/>
              </a:ext>
            </a:extLst>
          </p:cNvPr>
          <p:cNvSpPr>
            <a:spLocks noGrp="1"/>
          </p:cNvSpPr>
          <p:nvPr>
            <p:ph type="dt" sz="half" idx="10"/>
          </p:nvPr>
        </p:nvSpPr>
        <p:spPr/>
        <p:txBody>
          <a:bodyPr/>
          <a:lstStyle/>
          <a:p>
            <a:fld id="{C0C461F6-E72C-43BF-805B-15B473B2F637}" type="datetimeFigureOut">
              <a:rPr lang="tr-TR" smtClean="0"/>
              <a:t>17.03.2021</a:t>
            </a:fld>
            <a:endParaRPr lang="tr-TR"/>
          </a:p>
        </p:txBody>
      </p:sp>
      <p:sp>
        <p:nvSpPr>
          <p:cNvPr id="5" name="Alt Bilgi Yer Tutucusu 4">
            <a:extLst>
              <a:ext uri="{FF2B5EF4-FFF2-40B4-BE49-F238E27FC236}">
                <a16:creationId xmlns:a16="http://schemas.microsoft.com/office/drawing/2014/main" id="{35073076-4C89-406E-9FFB-851B384A13A3}"/>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523E8F24-2402-4D77-BD3E-950CB8C15B93}"/>
              </a:ext>
            </a:extLst>
          </p:cNvPr>
          <p:cNvSpPr>
            <a:spLocks noGrp="1"/>
          </p:cNvSpPr>
          <p:nvPr>
            <p:ph type="sldNum" sz="quarter" idx="12"/>
          </p:nvPr>
        </p:nvSpPr>
        <p:spPr/>
        <p:txBody>
          <a:bodyPr/>
          <a:lstStyle/>
          <a:p>
            <a:fld id="{86314F0B-EE60-458F-9CA9-CF9007E42D25}" type="slidenum">
              <a:rPr lang="tr-TR" smtClean="0"/>
              <a:t>‹#›</a:t>
            </a:fld>
            <a:endParaRPr lang="tr-TR"/>
          </a:p>
        </p:txBody>
      </p:sp>
    </p:spTree>
    <p:extLst>
      <p:ext uri="{BB962C8B-B14F-4D97-AF65-F5344CB8AC3E}">
        <p14:creationId xmlns:p14="http://schemas.microsoft.com/office/powerpoint/2010/main" val="17911054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000A79AA-BFE2-4213-80C3-824C8167C42B}"/>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3898C365-C6AF-4711-8C15-D65B590108E2}"/>
              </a:ext>
            </a:extLst>
          </p:cNvPr>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32B411B2-AD9B-4F1F-B970-8B29EE3D8E46}"/>
              </a:ext>
            </a:extLst>
          </p:cNvPr>
          <p:cNvSpPr>
            <a:spLocks noGrp="1"/>
          </p:cNvSpPr>
          <p:nvPr>
            <p:ph type="dt" sz="half" idx="10"/>
          </p:nvPr>
        </p:nvSpPr>
        <p:spPr/>
        <p:txBody>
          <a:bodyPr/>
          <a:lstStyle/>
          <a:p>
            <a:fld id="{C0C461F6-E72C-43BF-805B-15B473B2F637}" type="datetimeFigureOut">
              <a:rPr lang="tr-TR" smtClean="0"/>
              <a:t>17.03.2021</a:t>
            </a:fld>
            <a:endParaRPr lang="tr-TR"/>
          </a:p>
        </p:txBody>
      </p:sp>
      <p:sp>
        <p:nvSpPr>
          <p:cNvPr id="5" name="Alt Bilgi Yer Tutucusu 4">
            <a:extLst>
              <a:ext uri="{FF2B5EF4-FFF2-40B4-BE49-F238E27FC236}">
                <a16:creationId xmlns:a16="http://schemas.microsoft.com/office/drawing/2014/main" id="{C10068FE-FCC1-49C5-B368-63CA7BF19F22}"/>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FADFCF74-0299-496D-B54F-D01EC3CD873A}"/>
              </a:ext>
            </a:extLst>
          </p:cNvPr>
          <p:cNvSpPr>
            <a:spLocks noGrp="1"/>
          </p:cNvSpPr>
          <p:nvPr>
            <p:ph type="sldNum" sz="quarter" idx="12"/>
          </p:nvPr>
        </p:nvSpPr>
        <p:spPr/>
        <p:txBody>
          <a:bodyPr/>
          <a:lstStyle/>
          <a:p>
            <a:fld id="{86314F0B-EE60-458F-9CA9-CF9007E42D25}" type="slidenum">
              <a:rPr lang="tr-TR" smtClean="0"/>
              <a:t>‹#›</a:t>
            </a:fld>
            <a:endParaRPr lang="tr-TR"/>
          </a:p>
        </p:txBody>
      </p:sp>
    </p:spTree>
    <p:extLst>
      <p:ext uri="{BB962C8B-B14F-4D97-AF65-F5344CB8AC3E}">
        <p14:creationId xmlns:p14="http://schemas.microsoft.com/office/powerpoint/2010/main" val="34780901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AED3BED-4EA7-43D8-B0A1-328B970215D6}"/>
              </a:ext>
            </a:extLst>
          </p:cNvPr>
          <p:cNvSpPr>
            <a:spLocks noGrp="1"/>
          </p:cNvSpPr>
          <p:nvPr>
            <p:ph type="title"/>
          </p:nvPr>
        </p:nvSpPr>
        <p:spPr>
          <a:xfrm>
            <a:off x="831850" y="1709738"/>
            <a:ext cx="10515600" cy="2852737"/>
          </a:xfrm>
        </p:spPr>
        <p:txBody>
          <a:bodyPr anchor="b"/>
          <a:lstStyle>
            <a:lvl1pPr>
              <a:defRPr sz="6000"/>
            </a:lvl1pPr>
          </a:lstStyle>
          <a:p>
            <a:r>
              <a:rPr lang="tr-TR"/>
              <a:t>Asıl başlık stilini düzenlemek için tıklayın</a:t>
            </a:r>
          </a:p>
        </p:txBody>
      </p:sp>
      <p:sp>
        <p:nvSpPr>
          <p:cNvPr id="3" name="Metin Yer Tutucusu 2">
            <a:extLst>
              <a:ext uri="{FF2B5EF4-FFF2-40B4-BE49-F238E27FC236}">
                <a16:creationId xmlns:a16="http://schemas.microsoft.com/office/drawing/2014/main" id="{FC0A3205-B1FC-463F-908F-140706152A01}"/>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düzenlemek için tıklayın</a:t>
            </a:r>
          </a:p>
        </p:txBody>
      </p:sp>
      <p:sp>
        <p:nvSpPr>
          <p:cNvPr id="4" name="Veri Yer Tutucusu 3">
            <a:extLst>
              <a:ext uri="{FF2B5EF4-FFF2-40B4-BE49-F238E27FC236}">
                <a16:creationId xmlns:a16="http://schemas.microsoft.com/office/drawing/2014/main" id="{717CE9B4-2FE5-425B-9118-30B1C41BFD2D}"/>
              </a:ext>
            </a:extLst>
          </p:cNvPr>
          <p:cNvSpPr>
            <a:spLocks noGrp="1"/>
          </p:cNvSpPr>
          <p:nvPr>
            <p:ph type="dt" sz="half" idx="10"/>
          </p:nvPr>
        </p:nvSpPr>
        <p:spPr/>
        <p:txBody>
          <a:bodyPr/>
          <a:lstStyle/>
          <a:p>
            <a:fld id="{C0C461F6-E72C-43BF-805B-15B473B2F637}" type="datetimeFigureOut">
              <a:rPr lang="tr-TR" smtClean="0"/>
              <a:t>17.03.2021</a:t>
            </a:fld>
            <a:endParaRPr lang="tr-TR"/>
          </a:p>
        </p:txBody>
      </p:sp>
      <p:sp>
        <p:nvSpPr>
          <p:cNvPr id="5" name="Alt Bilgi Yer Tutucusu 4">
            <a:extLst>
              <a:ext uri="{FF2B5EF4-FFF2-40B4-BE49-F238E27FC236}">
                <a16:creationId xmlns:a16="http://schemas.microsoft.com/office/drawing/2014/main" id="{22F3CB70-1FBD-402A-8D2B-2C11B9708410}"/>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7A371780-AF9C-47A5-86FD-BA77CFB30D23}"/>
              </a:ext>
            </a:extLst>
          </p:cNvPr>
          <p:cNvSpPr>
            <a:spLocks noGrp="1"/>
          </p:cNvSpPr>
          <p:nvPr>
            <p:ph type="sldNum" sz="quarter" idx="12"/>
          </p:nvPr>
        </p:nvSpPr>
        <p:spPr/>
        <p:txBody>
          <a:bodyPr/>
          <a:lstStyle/>
          <a:p>
            <a:fld id="{86314F0B-EE60-458F-9CA9-CF9007E42D25}" type="slidenum">
              <a:rPr lang="tr-TR" smtClean="0"/>
              <a:t>‹#›</a:t>
            </a:fld>
            <a:endParaRPr lang="tr-TR"/>
          </a:p>
        </p:txBody>
      </p:sp>
    </p:spTree>
    <p:extLst>
      <p:ext uri="{BB962C8B-B14F-4D97-AF65-F5344CB8AC3E}">
        <p14:creationId xmlns:p14="http://schemas.microsoft.com/office/powerpoint/2010/main" val="81395335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FBE3819-A939-429F-8556-4C5FB0A70E9B}"/>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352531AE-0559-4A37-8A3E-8C3DB2A7A062}"/>
              </a:ext>
            </a:extLst>
          </p:cNvPr>
          <p:cNvSpPr>
            <a:spLocks noGrp="1"/>
          </p:cNvSpPr>
          <p:nvPr>
            <p:ph sz="half" idx="1"/>
          </p:nvPr>
        </p:nvSpPr>
        <p:spPr>
          <a:xfrm>
            <a:off x="838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a:extLst>
              <a:ext uri="{FF2B5EF4-FFF2-40B4-BE49-F238E27FC236}">
                <a16:creationId xmlns:a16="http://schemas.microsoft.com/office/drawing/2014/main" id="{35FB0DA8-C82C-4E8B-8923-680732858DC4}"/>
              </a:ext>
            </a:extLst>
          </p:cNvPr>
          <p:cNvSpPr>
            <a:spLocks noGrp="1"/>
          </p:cNvSpPr>
          <p:nvPr>
            <p:ph sz="half" idx="2"/>
          </p:nvPr>
        </p:nvSpPr>
        <p:spPr>
          <a:xfrm>
            <a:off x="6172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a:extLst>
              <a:ext uri="{FF2B5EF4-FFF2-40B4-BE49-F238E27FC236}">
                <a16:creationId xmlns:a16="http://schemas.microsoft.com/office/drawing/2014/main" id="{9A06E330-AB11-4D37-B0E9-90696A130DED}"/>
              </a:ext>
            </a:extLst>
          </p:cNvPr>
          <p:cNvSpPr>
            <a:spLocks noGrp="1"/>
          </p:cNvSpPr>
          <p:nvPr>
            <p:ph type="dt" sz="half" idx="10"/>
          </p:nvPr>
        </p:nvSpPr>
        <p:spPr/>
        <p:txBody>
          <a:bodyPr/>
          <a:lstStyle/>
          <a:p>
            <a:fld id="{C0C461F6-E72C-43BF-805B-15B473B2F637}" type="datetimeFigureOut">
              <a:rPr lang="tr-TR" smtClean="0"/>
              <a:t>17.03.2021</a:t>
            </a:fld>
            <a:endParaRPr lang="tr-TR"/>
          </a:p>
        </p:txBody>
      </p:sp>
      <p:sp>
        <p:nvSpPr>
          <p:cNvPr id="6" name="Alt Bilgi Yer Tutucusu 5">
            <a:extLst>
              <a:ext uri="{FF2B5EF4-FFF2-40B4-BE49-F238E27FC236}">
                <a16:creationId xmlns:a16="http://schemas.microsoft.com/office/drawing/2014/main" id="{91AC3982-36C8-4343-87F5-BE29AFC987B0}"/>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2184E4F2-B4D3-40A0-9D7D-9DD8BA95868D}"/>
              </a:ext>
            </a:extLst>
          </p:cNvPr>
          <p:cNvSpPr>
            <a:spLocks noGrp="1"/>
          </p:cNvSpPr>
          <p:nvPr>
            <p:ph type="sldNum" sz="quarter" idx="12"/>
          </p:nvPr>
        </p:nvSpPr>
        <p:spPr/>
        <p:txBody>
          <a:bodyPr/>
          <a:lstStyle/>
          <a:p>
            <a:fld id="{86314F0B-EE60-458F-9CA9-CF9007E42D25}" type="slidenum">
              <a:rPr lang="tr-TR" smtClean="0"/>
              <a:t>‹#›</a:t>
            </a:fld>
            <a:endParaRPr lang="tr-TR"/>
          </a:p>
        </p:txBody>
      </p:sp>
    </p:spTree>
    <p:extLst>
      <p:ext uri="{BB962C8B-B14F-4D97-AF65-F5344CB8AC3E}">
        <p14:creationId xmlns:p14="http://schemas.microsoft.com/office/powerpoint/2010/main" val="12376666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6B1E87F-B7B0-4A1A-9A60-56979A36C42E}"/>
              </a:ext>
            </a:extLst>
          </p:cNvPr>
          <p:cNvSpPr>
            <a:spLocks noGrp="1"/>
          </p:cNvSpPr>
          <p:nvPr>
            <p:ph type="title"/>
          </p:nvPr>
        </p:nvSpPr>
        <p:spPr>
          <a:xfrm>
            <a:off x="839788" y="365125"/>
            <a:ext cx="10515600" cy="1325563"/>
          </a:xfrm>
        </p:spPr>
        <p:txBody>
          <a:bodyPr/>
          <a:lstStyle/>
          <a:p>
            <a:r>
              <a:rPr lang="tr-TR"/>
              <a:t>Asıl başlık stilini düzenlemek için tıklayın</a:t>
            </a:r>
          </a:p>
        </p:txBody>
      </p:sp>
      <p:sp>
        <p:nvSpPr>
          <p:cNvPr id="3" name="Metin Yer Tutucusu 2">
            <a:extLst>
              <a:ext uri="{FF2B5EF4-FFF2-40B4-BE49-F238E27FC236}">
                <a16:creationId xmlns:a16="http://schemas.microsoft.com/office/drawing/2014/main" id="{E3DDEAE2-ECA7-4806-8A48-CA848BFE0DB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İçerik Yer Tutucusu 3">
            <a:extLst>
              <a:ext uri="{FF2B5EF4-FFF2-40B4-BE49-F238E27FC236}">
                <a16:creationId xmlns:a16="http://schemas.microsoft.com/office/drawing/2014/main" id="{19A47B6F-325F-4F25-86FB-341AA0BDCFE2}"/>
              </a:ext>
            </a:extLst>
          </p:cNvPr>
          <p:cNvSpPr>
            <a:spLocks noGrp="1"/>
          </p:cNvSpPr>
          <p:nvPr>
            <p:ph sz="half" idx="2"/>
          </p:nvPr>
        </p:nvSpPr>
        <p:spPr>
          <a:xfrm>
            <a:off x="839788" y="2505075"/>
            <a:ext cx="5157787"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a:extLst>
              <a:ext uri="{FF2B5EF4-FFF2-40B4-BE49-F238E27FC236}">
                <a16:creationId xmlns:a16="http://schemas.microsoft.com/office/drawing/2014/main" id="{6DD4157A-C08C-4F93-8DC6-0A6DFD10952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İçerik Yer Tutucusu 5">
            <a:extLst>
              <a:ext uri="{FF2B5EF4-FFF2-40B4-BE49-F238E27FC236}">
                <a16:creationId xmlns:a16="http://schemas.microsoft.com/office/drawing/2014/main" id="{6E8950DA-A577-4DFD-BEA0-BEF41F6A4E1C}"/>
              </a:ext>
            </a:extLst>
          </p:cNvPr>
          <p:cNvSpPr>
            <a:spLocks noGrp="1"/>
          </p:cNvSpPr>
          <p:nvPr>
            <p:ph sz="quarter" idx="4"/>
          </p:nvPr>
        </p:nvSpPr>
        <p:spPr>
          <a:xfrm>
            <a:off x="6172200" y="2505075"/>
            <a:ext cx="5183188"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a:extLst>
              <a:ext uri="{FF2B5EF4-FFF2-40B4-BE49-F238E27FC236}">
                <a16:creationId xmlns:a16="http://schemas.microsoft.com/office/drawing/2014/main" id="{3FAD63B3-5BFD-4DDA-9049-0F6DF7F3A982}"/>
              </a:ext>
            </a:extLst>
          </p:cNvPr>
          <p:cNvSpPr>
            <a:spLocks noGrp="1"/>
          </p:cNvSpPr>
          <p:nvPr>
            <p:ph type="dt" sz="half" idx="10"/>
          </p:nvPr>
        </p:nvSpPr>
        <p:spPr/>
        <p:txBody>
          <a:bodyPr/>
          <a:lstStyle/>
          <a:p>
            <a:fld id="{C0C461F6-E72C-43BF-805B-15B473B2F637}" type="datetimeFigureOut">
              <a:rPr lang="tr-TR" smtClean="0"/>
              <a:t>17.03.2021</a:t>
            </a:fld>
            <a:endParaRPr lang="tr-TR"/>
          </a:p>
        </p:txBody>
      </p:sp>
      <p:sp>
        <p:nvSpPr>
          <p:cNvPr id="8" name="Alt Bilgi Yer Tutucusu 7">
            <a:extLst>
              <a:ext uri="{FF2B5EF4-FFF2-40B4-BE49-F238E27FC236}">
                <a16:creationId xmlns:a16="http://schemas.microsoft.com/office/drawing/2014/main" id="{A94B81AA-E12B-488C-949B-0811B3FCEA57}"/>
              </a:ext>
            </a:extLst>
          </p:cNvPr>
          <p:cNvSpPr>
            <a:spLocks noGrp="1"/>
          </p:cNvSpPr>
          <p:nvPr>
            <p:ph type="ftr" sz="quarter" idx="11"/>
          </p:nvPr>
        </p:nvSpPr>
        <p:spPr/>
        <p:txBody>
          <a:bodyPr/>
          <a:lstStyle/>
          <a:p>
            <a:endParaRPr lang="tr-TR"/>
          </a:p>
        </p:txBody>
      </p:sp>
      <p:sp>
        <p:nvSpPr>
          <p:cNvPr id="9" name="Slayt Numarası Yer Tutucusu 8">
            <a:extLst>
              <a:ext uri="{FF2B5EF4-FFF2-40B4-BE49-F238E27FC236}">
                <a16:creationId xmlns:a16="http://schemas.microsoft.com/office/drawing/2014/main" id="{E1B7B0FE-AF95-49DD-8A33-7514C7D55867}"/>
              </a:ext>
            </a:extLst>
          </p:cNvPr>
          <p:cNvSpPr>
            <a:spLocks noGrp="1"/>
          </p:cNvSpPr>
          <p:nvPr>
            <p:ph type="sldNum" sz="quarter" idx="12"/>
          </p:nvPr>
        </p:nvSpPr>
        <p:spPr/>
        <p:txBody>
          <a:bodyPr/>
          <a:lstStyle/>
          <a:p>
            <a:fld id="{86314F0B-EE60-458F-9CA9-CF9007E42D25}" type="slidenum">
              <a:rPr lang="tr-TR" smtClean="0"/>
              <a:t>‹#›</a:t>
            </a:fld>
            <a:endParaRPr lang="tr-TR"/>
          </a:p>
        </p:txBody>
      </p:sp>
    </p:spTree>
    <p:extLst>
      <p:ext uri="{BB962C8B-B14F-4D97-AF65-F5344CB8AC3E}">
        <p14:creationId xmlns:p14="http://schemas.microsoft.com/office/powerpoint/2010/main" val="39618821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ED5C225-A583-4C18-9D8B-357B8F82D154}"/>
              </a:ext>
            </a:extLst>
          </p:cNvPr>
          <p:cNvSpPr>
            <a:spLocks noGrp="1"/>
          </p:cNvSpPr>
          <p:nvPr>
            <p:ph type="title"/>
          </p:nvPr>
        </p:nvSpPr>
        <p:spPr/>
        <p:txBody>
          <a:bodyPr/>
          <a:lstStyle/>
          <a:p>
            <a:r>
              <a:rPr lang="tr-TR"/>
              <a:t>Asıl başlık stilini düzenlemek için tıklayın</a:t>
            </a:r>
          </a:p>
        </p:txBody>
      </p:sp>
      <p:sp>
        <p:nvSpPr>
          <p:cNvPr id="3" name="Veri Yer Tutucusu 2">
            <a:extLst>
              <a:ext uri="{FF2B5EF4-FFF2-40B4-BE49-F238E27FC236}">
                <a16:creationId xmlns:a16="http://schemas.microsoft.com/office/drawing/2014/main" id="{058D30E4-4496-4292-8C0D-A05ECCE2A2D4}"/>
              </a:ext>
            </a:extLst>
          </p:cNvPr>
          <p:cNvSpPr>
            <a:spLocks noGrp="1"/>
          </p:cNvSpPr>
          <p:nvPr>
            <p:ph type="dt" sz="half" idx="10"/>
          </p:nvPr>
        </p:nvSpPr>
        <p:spPr/>
        <p:txBody>
          <a:bodyPr/>
          <a:lstStyle/>
          <a:p>
            <a:fld id="{C0C461F6-E72C-43BF-805B-15B473B2F637}" type="datetimeFigureOut">
              <a:rPr lang="tr-TR" smtClean="0"/>
              <a:t>17.03.2021</a:t>
            </a:fld>
            <a:endParaRPr lang="tr-TR"/>
          </a:p>
        </p:txBody>
      </p:sp>
      <p:sp>
        <p:nvSpPr>
          <p:cNvPr id="4" name="Alt Bilgi Yer Tutucusu 3">
            <a:extLst>
              <a:ext uri="{FF2B5EF4-FFF2-40B4-BE49-F238E27FC236}">
                <a16:creationId xmlns:a16="http://schemas.microsoft.com/office/drawing/2014/main" id="{4AB084F3-5A00-4D80-B899-8D8AEBBEC33F}"/>
              </a:ext>
            </a:extLst>
          </p:cNvPr>
          <p:cNvSpPr>
            <a:spLocks noGrp="1"/>
          </p:cNvSpPr>
          <p:nvPr>
            <p:ph type="ftr" sz="quarter" idx="11"/>
          </p:nvPr>
        </p:nvSpPr>
        <p:spPr/>
        <p:txBody>
          <a:bodyPr/>
          <a:lstStyle/>
          <a:p>
            <a:endParaRPr lang="tr-TR"/>
          </a:p>
        </p:txBody>
      </p:sp>
      <p:sp>
        <p:nvSpPr>
          <p:cNvPr id="5" name="Slayt Numarası Yer Tutucusu 4">
            <a:extLst>
              <a:ext uri="{FF2B5EF4-FFF2-40B4-BE49-F238E27FC236}">
                <a16:creationId xmlns:a16="http://schemas.microsoft.com/office/drawing/2014/main" id="{62630FB5-2AF3-4295-AAA4-251EAB802757}"/>
              </a:ext>
            </a:extLst>
          </p:cNvPr>
          <p:cNvSpPr>
            <a:spLocks noGrp="1"/>
          </p:cNvSpPr>
          <p:nvPr>
            <p:ph type="sldNum" sz="quarter" idx="12"/>
          </p:nvPr>
        </p:nvSpPr>
        <p:spPr/>
        <p:txBody>
          <a:bodyPr/>
          <a:lstStyle/>
          <a:p>
            <a:fld id="{86314F0B-EE60-458F-9CA9-CF9007E42D25}" type="slidenum">
              <a:rPr lang="tr-TR" smtClean="0"/>
              <a:t>‹#›</a:t>
            </a:fld>
            <a:endParaRPr lang="tr-TR"/>
          </a:p>
        </p:txBody>
      </p:sp>
    </p:spTree>
    <p:extLst>
      <p:ext uri="{BB962C8B-B14F-4D97-AF65-F5344CB8AC3E}">
        <p14:creationId xmlns:p14="http://schemas.microsoft.com/office/powerpoint/2010/main" val="188300055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a:extLst>
              <a:ext uri="{FF2B5EF4-FFF2-40B4-BE49-F238E27FC236}">
                <a16:creationId xmlns:a16="http://schemas.microsoft.com/office/drawing/2014/main" id="{733E5D9B-E93D-4815-A8CF-F02DED25636E}"/>
              </a:ext>
            </a:extLst>
          </p:cNvPr>
          <p:cNvSpPr>
            <a:spLocks noGrp="1"/>
          </p:cNvSpPr>
          <p:nvPr>
            <p:ph type="dt" sz="half" idx="10"/>
          </p:nvPr>
        </p:nvSpPr>
        <p:spPr/>
        <p:txBody>
          <a:bodyPr/>
          <a:lstStyle/>
          <a:p>
            <a:fld id="{C0C461F6-E72C-43BF-805B-15B473B2F637}" type="datetimeFigureOut">
              <a:rPr lang="tr-TR" smtClean="0"/>
              <a:t>17.03.2021</a:t>
            </a:fld>
            <a:endParaRPr lang="tr-TR"/>
          </a:p>
        </p:txBody>
      </p:sp>
      <p:sp>
        <p:nvSpPr>
          <p:cNvPr id="3" name="Alt Bilgi Yer Tutucusu 2">
            <a:extLst>
              <a:ext uri="{FF2B5EF4-FFF2-40B4-BE49-F238E27FC236}">
                <a16:creationId xmlns:a16="http://schemas.microsoft.com/office/drawing/2014/main" id="{EDA7509E-5BE0-4B85-A4FF-CE67834DA6A8}"/>
              </a:ext>
            </a:extLst>
          </p:cNvPr>
          <p:cNvSpPr>
            <a:spLocks noGrp="1"/>
          </p:cNvSpPr>
          <p:nvPr>
            <p:ph type="ftr" sz="quarter" idx="11"/>
          </p:nvPr>
        </p:nvSpPr>
        <p:spPr/>
        <p:txBody>
          <a:bodyPr/>
          <a:lstStyle/>
          <a:p>
            <a:endParaRPr lang="tr-TR"/>
          </a:p>
        </p:txBody>
      </p:sp>
      <p:sp>
        <p:nvSpPr>
          <p:cNvPr id="4" name="Slayt Numarası Yer Tutucusu 3">
            <a:extLst>
              <a:ext uri="{FF2B5EF4-FFF2-40B4-BE49-F238E27FC236}">
                <a16:creationId xmlns:a16="http://schemas.microsoft.com/office/drawing/2014/main" id="{5C301378-9210-45A8-8998-874D2630FCE5}"/>
              </a:ext>
            </a:extLst>
          </p:cNvPr>
          <p:cNvSpPr>
            <a:spLocks noGrp="1"/>
          </p:cNvSpPr>
          <p:nvPr>
            <p:ph type="sldNum" sz="quarter" idx="12"/>
          </p:nvPr>
        </p:nvSpPr>
        <p:spPr/>
        <p:txBody>
          <a:bodyPr/>
          <a:lstStyle/>
          <a:p>
            <a:fld id="{86314F0B-EE60-458F-9CA9-CF9007E42D25}" type="slidenum">
              <a:rPr lang="tr-TR" smtClean="0"/>
              <a:t>‹#›</a:t>
            </a:fld>
            <a:endParaRPr lang="tr-TR"/>
          </a:p>
        </p:txBody>
      </p:sp>
    </p:spTree>
    <p:extLst>
      <p:ext uri="{BB962C8B-B14F-4D97-AF65-F5344CB8AC3E}">
        <p14:creationId xmlns:p14="http://schemas.microsoft.com/office/powerpoint/2010/main" val="351638886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D23C837-D1AE-4F18-B514-736CC0C4893D}"/>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İçerik Yer Tutucusu 2">
            <a:extLst>
              <a:ext uri="{FF2B5EF4-FFF2-40B4-BE49-F238E27FC236}">
                <a16:creationId xmlns:a16="http://schemas.microsoft.com/office/drawing/2014/main" id="{124D33A0-F99B-4D14-8F38-33FDCE1E3FC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a:extLst>
              <a:ext uri="{FF2B5EF4-FFF2-40B4-BE49-F238E27FC236}">
                <a16:creationId xmlns:a16="http://schemas.microsoft.com/office/drawing/2014/main" id="{0FE93742-DF3A-48FE-8807-184B1321304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AFE517BC-5F1D-4376-ADC8-580D909270F3}"/>
              </a:ext>
            </a:extLst>
          </p:cNvPr>
          <p:cNvSpPr>
            <a:spLocks noGrp="1"/>
          </p:cNvSpPr>
          <p:nvPr>
            <p:ph type="dt" sz="half" idx="10"/>
          </p:nvPr>
        </p:nvSpPr>
        <p:spPr/>
        <p:txBody>
          <a:bodyPr/>
          <a:lstStyle/>
          <a:p>
            <a:fld id="{C0C461F6-E72C-43BF-805B-15B473B2F637}" type="datetimeFigureOut">
              <a:rPr lang="tr-TR" smtClean="0"/>
              <a:t>17.03.2021</a:t>
            </a:fld>
            <a:endParaRPr lang="tr-TR"/>
          </a:p>
        </p:txBody>
      </p:sp>
      <p:sp>
        <p:nvSpPr>
          <p:cNvPr id="6" name="Alt Bilgi Yer Tutucusu 5">
            <a:extLst>
              <a:ext uri="{FF2B5EF4-FFF2-40B4-BE49-F238E27FC236}">
                <a16:creationId xmlns:a16="http://schemas.microsoft.com/office/drawing/2014/main" id="{1C669896-DAD2-4D26-94F9-970F85B1DB0B}"/>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CF9041BB-3F88-46A0-9216-5E22060837C5}"/>
              </a:ext>
            </a:extLst>
          </p:cNvPr>
          <p:cNvSpPr>
            <a:spLocks noGrp="1"/>
          </p:cNvSpPr>
          <p:nvPr>
            <p:ph type="sldNum" sz="quarter" idx="12"/>
          </p:nvPr>
        </p:nvSpPr>
        <p:spPr/>
        <p:txBody>
          <a:bodyPr/>
          <a:lstStyle/>
          <a:p>
            <a:fld id="{86314F0B-EE60-458F-9CA9-CF9007E42D25}" type="slidenum">
              <a:rPr lang="tr-TR" smtClean="0"/>
              <a:t>‹#›</a:t>
            </a:fld>
            <a:endParaRPr lang="tr-TR"/>
          </a:p>
        </p:txBody>
      </p:sp>
    </p:spTree>
    <p:extLst>
      <p:ext uri="{BB962C8B-B14F-4D97-AF65-F5344CB8AC3E}">
        <p14:creationId xmlns:p14="http://schemas.microsoft.com/office/powerpoint/2010/main" val="74458474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F12A40B-6A2F-4541-AC0C-C3CF67FC0DC7}"/>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Resim Yer Tutucusu 2">
            <a:extLst>
              <a:ext uri="{FF2B5EF4-FFF2-40B4-BE49-F238E27FC236}">
                <a16:creationId xmlns:a16="http://schemas.microsoft.com/office/drawing/2014/main" id="{1BC5ECFF-CD81-445C-9720-DECFF0D126C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a:extLst>
              <a:ext uri="{FF2B5EF4-FFF2-40B4-BE49-F238E27FC236}">
                <a16:creationId xmlns:a16="http://schemas.microsoft.com/office/drawing/2014/main" id="{EDC6B63A-023B-4566-A20D-6BEBC2D1F9D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0953608E-2F4C-4372-ADB9-52789F8BEDF8}"/>
              </a:ext>
            </a:extLst>
          </p:cNvPr>
          <p:cNvSpPr>
            <a:spLocks noGrp="1"/>
          </p:cNvSpPr>
          <p:nvPr>
            <p:ph type="dt" sz="half" idx="10"/>
          </p:nvPr>
        </p:nvSpPr>
        <p:spPr/>
        <p:txBody>
          <a:bodyPr/>
          <a:lstStyle/>
          <a:p>
            <a:fld id="{C0C461F6-E72C-43BF-805B-15B473B2F637}" type="datetimeFigureOut">
              <a:rPr lang="tr-TR" smtClean="0"/>
              <a:t>17.03.2021</a:t>
            </a:fld>
            <a:endParaRPr lang="tr-TR"/>
          </a:p>
        </p:txBody>
      </p:sp>
      <p:sp>
        <p:nvSpPr>
          <p:cNvPr id="6" name="Alt Bilgi Yer Tutucusu 5">
            <a:extLst>
              <a:ext uri="{FF2B5EF4-FFF2-40B4-BE49-F238E27FC236}">
                <a16:creationId xmlns:a16="http://schemas.microsoft.com/office/drawing/2014/main" id="{B5879648-5CD1-4EBB-8F2A-BA38C9A2CF64}"/>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7487EB75-BC4D-4511-80B6-2E3A8430E06F}"/>
              </a:ext>
            </a:extLst>
          </p:cNvPr>
          <p:cNvSpPr>
            <a:spLocks noGrp="1"/>
          </p:cNvSpPr>
          <p:nvPr>
            <p:ph type="sldNum" sz="quarter" idx="12"/>
          </p:nvPr>
        </p:nvSpPr>
        <p:spPr/>
        <p:txBody>
          <a:bodyPr/>
          <a:lstStyle/>
          <a:p>
            <a:fld id="{86314F0B-EE60-458F-9CA9-CF9007E42D25}" type="slidenum">
              <a:rPr lang="tr-TR" smtClean="0"/>
              <a:t>‹#›</a:t>
            </a:fld>
            <a:endParaRPr lang="tr-TR"/>
          </a:p>
        </p:txBody>
      </p:sp>
    </p:spTree>
    <p:extLst>
      <p:ext uri="{BB962C8B-B14F-4D97-AF65-F5344CB8AC3E}">
        <p14:creationId xmlns:p14="http://schemas.microsoft.com/office/powerpoint/2010/main" val="108429987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a:extLst>
              <a:ext uri="{FF2B5EF4-FFF2-40B4-BE49-F238E27FC236}">
                <a16:creationId xmlns:a16="http://schemas.microsoft.com/office/drawing/2014/main" id="{C6EFE050-66B3-4814-989E-00FF04783F7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a:t>Asıl başlık stilini düzenlemek için tıklayın</a:t>
            </a:r>
          </a:p>
        </p:txBody>
      </p:sp>
      <p:sp>
        <p:nvSpPr>
          <p:cNvPr id="3" name="Metin Yer Tutucusu 2">
            <a:extLst>
              <a:ext uri="{FF2B5EF4-FFF2-40B4-BE49-F238E27FC236}">
                <a16:creationId xmlns:a16="http://schemas.microsoft.com/office/drawing/2014/main" id="{31BE0CDF-08D4-4A9D-8E40-9B130AFEBFE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22F19D00-D274-4B71-BBE4-7172A50B673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0C461F6-E72C-43BF-805B-15B473B2F637}" type="datetimeFigureOut">
              <a:rPr lang="tr-TR" smtClean="0"/>
              <a:t>17.03.2021</a:t>
            </a:fld>
            <a:endParaRPr lang="tr-TR"/>
          </a:p>
        </p:txBody>
      </p:sp>
      <p:sp>
        <p:nvSpPr>
          <p:cNvPr id="5" name="Alt Bilgi Yer Tutucusu 4">
            <a:extLst>
              <a:ext uri="{FF2B5EF4-FFF2-40B4-BE49-F238E27FC236}">
                <a16:creationId xmlns:a16="http://schemas.microsoft.com/office/drawing/2014/main" id="{2E090D4D-C288-46BD-9B43-8F38A99E8CE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a:extLst>
              <a:ext uri="{FF2B5EF4-FFF2-40B4-BE49-F238E27FC236}">
                <a16:creationId xmlns:a16="http://schemas.microsoft.com/office/drawing/2014/main" id="{7D9FC177-BA39-4BBD-B39B-838AE95F49B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6314F0B-EE60-458F-9CA9-CF9007E42D25}" type="slidenum">
              <a:rPr lang="tr-TR" smtClean="0"/>
              <a:t>‹#›</a:t>
            </a:fld>
            <a:endParaRPr lang="tr-TR"/>
          </a:p>
        </p:txBody>
      </p:sp>
    </p:spTree>
    <p:extLst>
      <p:ext uri="{BB962C8B-B14F-4D97-AF65-F5344CB8AC3E}">
        <p14:creationId xmlns:p14="http://schemas.microsoft.com/office/powerpoint/2010/main" val="214399586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E384B77F-7B7D-40E3-90B4-B46F57191859}"/>
              </a:ext>
            </a:extLst>
          </p:cNvPr>
          <p:cNvSpPr>
            <a:spLocks noGrp="1"/>
          </p:cNvSpPr>
          <p:nvPr>
            <p:ph type="ctrTitle"/>
          </p:nvPr>
        </p:nvSpPr>
        <p:spPr>
          <a:xfrm>
            <a:off x="680484" y="823864"/>
            <a:ext cx="10962272" cy="3290935"/>
          </a:xfrm>
        </p:spPr>
        <p:txBody>
          <a:bodyPr>
            <a:normAutofit/>
          </a:bodyPr>
          <a:lstStyle/>
          <a:p>
            <a:r>
              <a:rPr lang="tr-TR" sz="4800" b="1" dirty="0">
                <a:solidFill>
                  <a:srgbClr val="FF0000"/>
                </a:solidFill>
              </a:rPr>
              <a:t>YENİ MEDYA YENİ TEKNOLOJİLER</a:t>
            </a:r>
            <a:br>
              <a:rPr lang="tr-TR" sz="4800" dirty="0"/>
            </a:br>
            <a:br>
              <a:rPr lang="tr-TR" dirty="0"/>
            </a:br>
            <a:r>
              <a:rPr lang="tr-TR" dirty="0"/>
              <a:t>14 . Küreselleşme ve Sosyal Medya Uygulamaları</a:t>
            </a:r>
          </a:p>
        </p:txBody>
      </p:sp>
    </p:spTree>
    <p:extLst>
      <p:ext uri="{BB962C8B-B14F-4D97-AF65-F5344CB8AC3E}">
        <p14:creationId xmlns:p14="http://schemas.microsoft.com/office/powerpoint/2010/main" val="277342910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50619CD6-7FC9-4CB9-9D02-0847B4F70831}"/>
              </a:ext>
            </a:extLst>
          </p:cNvPr>
          <p:cNvSpPr>
            <a:spLocks noGrp="1"/>
          </p:cNvSpPr>
          <p:nvPr>
            <p:ph type="title"/>
          </p:nvPr>
        </p:nvSpPr>
        <p:spPr/>
        <p:txBody>
          <a:bodyPr/>
          <a:lstStyle/>
          <a:p>
            <a:r>
              <a:rPr lang="tr-TR" dirty="0"/>
              <a:t>Küreselleşme nedir?</a:t>
            </a:r>
          </a:p>
        </p:txBody>
      </p:sp>
      <p:sp>
        <p:nvSpPr>
          <p:cNvPr id="3" name="İçerik Yer Tutucusu 2">
            <a:extLst>
              <a:ext uri="{FF2B5EF4-FFF2-40B4-BE49-F238E27FC236}">
                <a16:creationId xmlns:a16="http://schemas.microsoft.com/office/drawing/2014/main" id="{55757B7B-76DF-47FC-ACE0-4DD34EE7E0FF}"/>
              </a:ext>
            </a:extLst>
          </p:cNvPr>
          <p:cNvSpPr>
            <a:spLocks noGrp="1"/>
          </p:cNvSpPr>
          <p:nvPr>
            <p:ph idx="1"/>
          </p:nvPr>
        </p:nvSpPr>
        <p:spPr>
          <a:xfrm>
            <a:off x="360607" y="1571222"/>
            <a:ext cx="11655381" cy="5151549"/>
          </a:xfrm>
        </p:spPr>
        <p:txBody>
          <a:bodyPr>
            <a:normAutofit fontScale="92500" lnSpcReduction="20000"/>
          </a:bodyPr>
          <a:lstStyle/>
          <a:p>
            <a:r>
              <a:rPr lang="tr-TR" sz="3200" dirty="0"/>
              <a:t>sermaye dolaşımının olağanüstü hızlanması ve etki alanının genişlemesi,</a:t>
            </a:r>
          </a:p>
          <a:p>
            <a:r>
              <a:rPr lang="tr-TR" sz="3200" dirty="0"/>
              <a:t> yatırımların, malların, hizmetlerin ve paranın küresel hareketliliği,</a:t>
            </a:r>
          </a:p>
          <a:p>
            <a:r>
              <a:rPr lang="tr-TR" sz="3200" dirty="0"/>
              <a:t> ekonomilerin bütünleşmesi, </a:t>
            </a:r>
          </a:p>
          <a:p>
            <a:r>
              <a:rPr lang="tr-TR" sz="3200" dirty="0"/>
              <a:t>ulus-devletlerin gücünün aşınması, </a:t>
            </a:r>
          </a:p>
          <a:p>
            <a:r>
              <a:rPr lang="tr-TR" sz="3200" dirty="0"/>
              <a:t>yeni yatırım araçlarının yaratılması, </a:t>
            </a:r>
          </a:p>
          <a:p>
            <a:r>
              <a:rPr lang="tr-TR" sz="3200" dirty="0"/>
              <a:t>çok uluslu şirketlerin ve uluslararası kurumların gücünün ve etkinliğinin artması,</a:t>
            </a:r>
          </a:p>
          <a:p>
            <a:r>
              <a:rPr lang="tr-TR" sz="3200" dirty="0"/>
              <a:t> küresel vatandaşlık, </a:t>
            </a:r>
          </a:p>
          <a:p>
            <a:r>
              <a:rPr lang="tr-TR" sz="3200" dirty="0"/>
              <a:t>yeni uluslararası işbölümü,</a:t>
            </a:r>
          </a:p>
          <a:p>
            <a:r>
              <a:rPr lang="tr-TR" sz="3200" dirty="0"/>
              <a:t>emeğin uluslararası hareketliliği,</a:t>
            </a:r>
          </a:p>
          <a:p>
            <a:r>
              <a:rPr lang="tr-TR" sz="3200" dirty="0"/>
              <a:t> kitlesel üretimden parça-başı üretime ve teknoloji yoğun üretime geçiş</a:t>
            </a:r>
          </a:p>
        </p:txBody>
      </p:sp>
    </p:spTree>
    <p:extLst>
      <p:ext uri="{BB962C8B-B14F-4D97-AF65-F5344CB8AC3E}">
        <p14:creationId xmlns:p14="http://schemas.microsoft.com/office/powerpoint/2010/main" val="157786232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6AA0BB1-F866-4D12-8D6E-EEC96DF33894}"/>
              </a:ext>
            </a:extLst>
          </p:cNvPr>
          <p:cNvSpPr>
            <a:spLocks noGrp="1"/>
          </p:cNvSpPr>
          <p:nvPr>
            <p:ph type="title"/>
          </p:nvPr>
        </p:nvSpPr>
        <p:spPr/>
        <p:txBody>
          <a:bodyPr/>
          <a:lstStyle/>
          <a:p>
            <a:r>
              <a:rPr lang="tr-TR" dirty="0"/>
              <a:t>Küreselleşme nedir?</a:t>
            </a:r>
          </a:p>
        </p:txBody>
      </p:sp>
      <p:sp>
        <p:nvSpPr>
          <p:cNvPr id="3" name="İçerik Yer Tutucusu 2">
            <a:extLst>
              <a:ext uri="{FF2B5EF4-FFF2-40B4-BE49-F238E27FC236}">
                <a16:creationId xmlns:a16="http://schemas.microsoft.com/office/drawing/2014/main" id="{CC16A1EB-583B-45DC-96B7-1F7779E09518}"/>
              </a:ext>
            </a:extLst>
          </p:cNvPr>
          <p:cNvSpPr>
            <a:spLocks noGrp="1"/>
          </p:cNvSpPr>
          <p:nvPr>
            <p:ph idx="1"/>
          </p:nvPr>
        </p:nvSpPr>
        <p:spPr>
          <a:xfrm>
            <a:off x="148857" y="1392866"/>
            <a:ext cx="11738344" cy="5100010"/>
          </a:xfrm>
        </p:spPr>
        <p:txBody>
          <a:bodyPr>
            <a:normAutofit lnSpcReduction="10000"/>
          </a:bodyPr>
          <a:lstStyle/>
          <a:p>
            <a:r>
              <a:rPr lang="tr-TR" dirty="0" err="1"/>
              <a:t>iletişimbilişim</a:t>
            </a:r>
            <a:r>
              <a:rPr lang="tr-TR" dirty="0"/>
              <a:t> sistem ağları ve enformasyon teknolojisinde yaşanan hızlı ilerleme, </a:t>
            </a:r>
          </a:p>
          <a:p>
            <a:r>
              <a:rPr lang="tr-TR" dirty="0"/>
              <a:t>bilginin küreselleşmesi, </a:t>
            </a:r>
          </a:p>
          <a:p>
            <a:r>
              <a:rPr lang="tr-TR" dirty="0"/>
              <a:t>hava taşımacılığının yaygınlaşması, </a:t>
            </a:r>
          </a:p>
          <a:p>
            <a:r>
              <a:rPr lang="tr-TR" dirty="0"/>
              <a:t>küresel kimlik ve kültürün doğuşu, </a:t>
            </a:r>
          </a:p>
          <a:p>
            <a:r>
              <a:rPr lang="tr-TR" dirty="0"/>
              <a:t>küresel sivil toplum,</a:t>
            </a:r>
          </a:p>
          <a:p>
            <a:r>
              <a:rPr lang="tr-TR" dirty="0"/>
              <a:t> küresel terör, </a:t>
            </a:r>
          </a:p>
          <a:p>
            <a:r>
              <a:rPr lang="tr-TR" dirty="0"/>
              <a:t>küresel saldırı, küresel savunma, </a:t>
            </a:r>
          </a:p>
          <a:p>
            <a:r>
              <a:rPr lang="tr-TR" dirty="0"/>
              <a:t>kitlesel pazarlama, </a:t>
            </a:r>
          </a:p>
          <a:p>
            <a:r>
              <a:rPr lang="tr-TR" dirty="0"/>
              <a:t>küresel ısınma, </a:t>
            </a:r>
          </a:p>
          <a:p>
            <a:r>
              <a:rPr lang="tr-TR" dirty="0"/>
              <a:t>genetik mühendisliği, </a:t>
            </a:r>
          </a:p>
        </p:txBody>
      </p:sp>
    </p:spTree>
    <p:extLst>
      <p:ext uri="{BB962C8B-B14F-4D97-AF65-F5344CB8AC3E}">
        <p14:creationId xmlns:p14="http://schemas.microsoft.com/office/powerpoint/2010/main" val="130505494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941F198-600A-4078-AE0D-6100E596BA7F}"/>
              </a:ext>
            </a:extLst>
          </p:cNvPr>
          <p:cNvSpPr>
            <a:spLocks noGrp="1"/>
          </p:cNvSpPr>
          <p:nvPr>
            <p:ph type="title"/>
          </p:nvPr>
        </p:nvSpPr>
        <p:spPr/>
        <p:txBody>
          <a:bodyPr/>
          <a:lstStyle/>
          <a:p>
            <a:r>
              <a:rPr lang="tr-TR" dirty="0"/>
              <a:t>Küreselleşmenin Etki Alanları</a:t>
            </a:r>
          </a:p>
        </p:txBody>
      </p:sp>
      <p:sp>
        <p:nvSpPr>
          <p:cNvPr id="3" name="İçerik Yer Tutucusu 2">
            <a:extLst>
              <a:ext uri="{FF2B5EF4-FFF2-40B4-BE49-F238E27FC236}">
                <a16:creationId xmlns:a16="http://schemas.microsoft.com/office/drawing/2014/main" id="{B1874CD8-1D0E-43EC-BA3A-08AFA81D7B5C}"/>
              </a:ext>
            </a:extLst>
          </p:cNvPr>
          <p:cNvSpPr>
            <a:spLocks noGrp="1"/>
          </p:cNvSpPr>
          <p:nvPr>
            <p:ph idx="1"/>
          </p:nvPr>
        </p:nvSpPr>
        <p:spPr/>
        <p:txBody>
          <a:bodyPr/>
          <a:lstStyle/>
          <a:p>
            <a:pPr marL="0" indent="0">
              <a:buNone/>
            </a:pPr>
            <a:r>
              <a:rPr lang="tr-TR" dirty="0"/>
              <a:t>• Ekonomik Küreselleşme</a:t>
            </a:r>
          </a:p>
          <a:p>
            <a:pPr marL="0" indent="0">
              <a:buNone/>
            </a:pPr>
            <a:r>
              <a:rPr lang="tr-TR" dirty="0"/>
              <a:t>• Siyasi Küreselleşme</a:t>
            </a:r>
          </a:p>
          <a:p>
            <a:pPr marL="0" indent="0">
              <a:buNone/>
            </a:pPr>
            <a:r>
              <a:rPr lang="tr-TR" dirty="0"/>
              <a:t>• </a:t>
            </a:r>
            <a:r>
              <a:rPr lang="tr-TR" dirty="0" err="1"/>
              <a:t>Sosyo</a:t>
            </a:r>
            <a:r>
              <a:rPr lang="tr-TR" dirty="0"/>
              <a:t>-Kültürel Küreselleşme</a:t>
            </a:r>
          </a:p>
          <a:p>
            <a:pPr marL="0" indent="0">
              <a:buNone/>
            </a:pPr>
            <a:r>
              <a:rPr lang="tr-TR" dirty="0"/>
              <a:t>• Coğrafi ve Ekolojik Küreselleşme</a:t>
            </a:r>
          </a:p>
          <a:p>
            <a:pPr marL="0" indent="0">
              <a:buNone/>
            </a:pPr>
            <a:r>
              <a:rPr lang="tr-TR" dirty="0"/>
              <a:t>• Teknolojik Küreselleşme</a:t>
            </a:r>
          </a:p>
        </p:txBody>
      </p:sp>
    </p:spTree>
    <p:extLst>
      <p:ext uri="{BB962C8B-B14F-4D97-AF65-F5344CB8AC3E}">
        <p14:creationId xmlns:p14="http://schemas.microsoft.com/office/powerpoint/2010/main" val="47549820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EA90503-90CC-4FE8-8A60-6C2E92F5EA57}"/>
              </a:ext>
            </a:extLst>
          </p:cNvPr>
          <p:cNvSpPr>
            <a:spLocks noGrp="1"/>
          </p:cNvSpPr>
          <p:nvPr>
            <p:ph type="title"/>
          </p:nvPr>
        </p:nvSpPr>
        <p:spPr/>
        <p:txBody>
          <a:bodyPr/>
          <a:lstStyle/>
          <a:p>
            <a:r>
              <a:rPr lang="tr-TR" dirty="0"/>
              <a:t>Küreselleşmenin Unsurları</a:t>
            </a:r>
          </a:p>
        </p:txBody>
      </p:sp>
      <p:sp>
        <p:nvSpPr>
          <p:cNvPr id="3" name="İçerik Yer Tutucusu 2">
            <a:extLst>
              <a:ext uri="{FF2B5EF4-FFF2-40B4-BE49-F238E27FC236}">
                <a16:creationId xmlns:a16="http://schemas.microsoft.com/office/drawing/2014/main" id="{DF68CE60-1D6A-4978-A0B4-A199F5DE1A21}"/>
              </a:ext>
            </a:extLst>
          </p:cNvPr>
          <p:cNvSpPr>
            <a:spLocks noGrp="1"/>
          </p:cNvSpPr>
          <p:nvPr>
            <p:ph idx="1"/>
          </p:nvPr>
        </p:nvSpPr>
        <p:spPr/>
        <p:txBody>
          <a:bodyPr/>
          <a:lstStyle/>
          <a:p>
            <a:pPr marL="0" indent="0">
              <a:buNone/>
            </a:pPr>
            <a:r>
              <a:rPr lang="tr-TR" dirty="0"/>
              <a:t>• Uluslararası ticaret ve uluslararası ticarete açık olmak</a:t>
            </a:r>
          </a:p>
          <a:p>
            <a:pPr marL="0" indent="0">
              <a:buNone/>
            </a:pPr>
            <a:r>
              <a:rPr lang="tr-TR" dirty="0"/>
              <a:t>• Sermaye hareketliliği</a:t>
            </a:r>
          </a:p>
          <a:p>
            <a:pPr marL="0" indent="0">
              <a:buNone/>
            </a:pPr>
            <a:r>
              <a:rPr lang="tr-TR" dirty="0"/>
              <a:t>• İşgücü hareketliliği</a:t>
            </a:r>
          </a:p>
          <a:p>
            <a:pPr marL="0" indent="0">
              <a:buNone/>
            </a:pPr>
            <a:r>
              <a:rPr lang="tr-TR" dirty="0"/>
              <a:t>• Çokuluslu işletmeler</a:t>
            </a:r>
          </a:p>
          <a:p>
            <a:pPr marL="0" indent="0">
              <a:buNone/>
            </a:pPr>
            <a:r>
              <a:rPr lang="tr-TR" dirty="0"/>
              <a:t>• Üretimin değişen yapısı</a:t>
            </a:r>
          </a:p>
          <a:p>
            <a:pPr marL="0" indent="0">
              <a:buNone/>
            </a:pPr>
            <a:r>
              <a:rPr lang="tr-TR" dirty="0"/>
              <a:t>• Teknoloji üretme ve kullanabilme</a:t>
            </a:r>
          </a:p>
          <a:p>
            <a:pPr marL="0" indent="0">
              <a:buNone/>
            </a:pPr>
            <a:r>
              <a:rPr lang="tr-TR" dirty="0"/>
              <a:t>• Endüstriyel ilişkilerdeki dönüşümler</a:t>
            </a:r>
          </a:p>
        </p:txBody>
      </p:sp>
    </p:spTree>
    <p:extLst>
      <p:ext uri="{BB962C8B-B14F-4D97-AF65-F5344CB8AC3E}">
        <p14:creationId xmlns:p14="http://schemas.microsoft.com/office/powerpoint/2010/main" val="208899396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52E54F7-C404-4856-911C-D18B4973EB49}"/>
              </a:ext>
            </a:extLst>
          </p:cNvPr>
          <p:cNvSpPr>
            <a:spLocks noGrp="1"/>
          </p:cNvSpPr>
          <p:nvPr>
            <p:ph type="title"/>
          </p:nvPr>
        </p:nvSpPr>
        <p:spPr/>
        <p:txBody>
          <a:bodyPr/>
          <a:lstStyle/>
          <a:p>
            <a:r>
              <a:rPr lang="tr-TR" dirty="0"/>
              <a:t>KÜRESELLEŞME SÜRECİNDE MEDYANIN ROLÜ</a:t>
            </a:r>
          </a:p>
        </p:txBody>
      </p:sp>
      <p:sp>
        <p:nvSpPr>
          <p:cNvPr id="3" name="İçerik Yer Tutucusu 2">
            <a:extLst>
              <a:ext uri="{FF2B5EF4-FFF2-40B4-BE49-F238E27FC236}">
                <a16:creationId xmlns:a16="http://schemas.microsoft.com/office/drawing/2014/main" id="{6411243A-7E81-4E33-BBDF-673636232E15}"/>
              </a:ext>
            </a:extLst>
          </p:cNvPr>
          <p:cNvSpPr>
            <a:spLocks noGrp="1"/>
          </p:cNvSpPr>
          <p:nvPr>
            <p:ph idx="1"/>
          </p:nvPr>
        </p:nvSpPr>
        <p:spPr>
          <a:xfrm>
            <a:off x="360609" y="1558345"/>
            <a:ext cx="11655380" cy="5074276"/>
          </a:xfrm>
        </p:spPr>
        <p:txBody>
          <a:bodyPr>
            <a:normAutofit/>
          </a:bodyPr>
          <a:lstStyle/>
          <a:p>
            <a:r>
              <a:rPr lang="tr-TR" sz="3200" dirty="0"/>
              <a:t>Yeni iletişim teknolojileri sayesinde ekonomik, siyasal, toplumsal ve kültürel değerler çok daha hızlı yaygınlaşmaktadır.</a:t>
            </a:r>
          </a:p>
          <a:p>
            <a:r>
              <a:rPr lang="tr-TR" sz="3200" dirty="0"/>
              <a:t>Küreselleşme, sadece ekonomiyi, siyaseti, kültürü ve toplumsal yaşamı değil aynı zamanda iletişimin şeklini ve biçimini derinden etkilemiştir. Yeni toplumsal iletişim araçları internet ve cep telefonları ile bireyselleşen iletişim, bireyin kolay bir şekilde (bir tuşla), hızlı ve istediği zaman çok geniş kitlelerle iletişim kurmasını sağlamaktadır. Üstelik eşzamanlı olarak geribildirim alınabilmektedir.</a:t>
            </a:r>
          </a:p>
        </p:txBody>
      </p:sp>
    </p:spTree>
    <p:extLst>
      <p:ext uri="{BB962C8B-B14F-4D97-AF65-F5344CB8AC3E}">
        <p14:creationId xmlns:p14="http://schemas.microsoft.com/office/powerpoint/2010/main" val="415950192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308391F7-0136-40AB-8DDD-90AB05D41B3B}"/>
              </a:ext>
            </a:extLst>
          </p:cNvPr>
          <p:cNvSpPr>
            <a:spLocks noGrp="1"/>
          </p:cNvSpPr>
          <p:nvPr>
            <p:ph type="title"/>
          </p:nvPr>
        </p:nvSpPr>
        <p:spPr/>
        <p:txBody>
          <a:bodyPr/>
          <a:lstStyle/>
          <a:p>
            <a:r>
              <a:rPr lang="tr-TR" dirty="0"/>
              <a:t>KÜRESELLEŞME SÜRECİNDE MEDYANIN ROLÜ</a:t>
            </a:r>
          </a:p>
        </p:txBody>
      </p:sp>
      <p:sp>
        <p:nvSpPr>
          <p:cNvPr id="3" name="İçerik Yer Tutucusu 2">
            <a:extLst>
              <a:ext uri="{FF2B5EF4-FFF2-40B4-BE49-F238E27FC236}">
                <a16:creationId xmlns:a16="http://schemas.microsoft.com/office/drawing/2014/main" id="{2114FA76-FC3C-4123-8FC1-5DCDF02D2B32}"/>
              </a:ext>
            </a:extLst>
          </p:cNvPr>
          <p:cNvSpPr>
            <a:spLocks noGrp="1"/>
          </p:cNvSpPr>
          <p:nvPr>
            <p:ph idx="1"/>
          </p:nvPr>
        </p:nvSpPr>
        <p:spPr>
          <a:xfrm>
            <a:off x="520995" y="1690688"/>
            <a:ext cx="11515061" cy="4890865"/>
          </a:xfrm>
        </p:spPr>
        <p:txBody>
          <a:bodyPr>
            <a:normAutofit fontScale="92500"/>
          </a:bodyPr>
          <a:lstStyle/>
          <a:p>
            <a:r>
              <a:rPr lang="tr-TR" sz="3600" dirty="0"/>
              <a:t>Küreselleşme sürecinde iletişim alanında meydana gelen en belli başlı değişimler; elde edilebilen enformasyon miktarındaki artış, iletişimdeki hızlanma (zaman ve mekan sınırlandırmalarının  ortadan kalkması), alıcının enformasyon üzerindeki kontrolünün artışı, kitlesel yayıncılıktan dar yayıncılığa geçiş, etkileşim kapasitesinin artışı, taşınabilirlik, kullanım kolaylaşması, sistemlerin şebekeleşme ve ağ yetenekleri artması, medyanın farklı kollarının birleşip bütünleşmesidir.</a:t>
            </a:r>
          </a:p>
          <a:p>
            <a:r>
              <a:rPr lang="tr-TR" sz="3600" b="1" dirty="0"/>
              <a:t>Kaynak</a:t>
            </a:r>
            <a:r>
              <a:rPr lang="tr-TR" sz="3600" dirty="0"/>
              <a:t>: Dijital İletişim ve Yeni Medya, 2013, (Ed.) Mesude Canan Öztürk, Anadolu Üniversitesi Yay. </a:t>
            </a:r>
          </a:p>
          <a:p>
            <a:endParaRPr lang="tr-TR" sz="3600" dirty="0"/>
          </a:p>
          <a:p>
            <a:endParaRPr lang="tr-TR" dirty="0"/>
          </a:p>
        </p:txBody>
      </p:sp>
    </p:spTree>
    <p:extLst>
      <p:ext uri="{BB962C8B-B14F-4D97-AF65-F5344CB8AC3E}">
        <p14:creationId xmlns:p14="http://schemas.microsoft.com/office/powerpoint/2010/main" val="1127047041"/>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89</TotalTime>
  <Words>351</Words>
  <Application>Microsoft Office PowerPoint</Application>
  <PresentationFormat>Geniş ekran</PresentationFormat>
  <Paragraphs>46</Paragraphs>
  <Slides>7</Slides>
  <Notes>3</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7</vt:i4>
      </vt:variant>
    </vt:vector>
  </HeadingPairs>
  <TitlesOfParts>
    <vt:vector size="11" baseType="lpstr">
      <vt:lpstr>Arial</vt:lpstr>
      <vt:lpstr>Calibri</vt:lpstr>
      <vt:lpstr>Calibri Light</vt:lpstr>
      <vt:lpstr>Office Teması</vt:lpstr>
      <vt:lpstr>YENİ MEDYA YENİ TEKNOLOJİLER  14 . Küreselleşme ve Sosyal Medya Uygulamaları</vt:lpstr>
      <vt:lpstr>Küreselleşme nedir?</vt:lpstr>
      <vt:lpstr>Küreselleşme nedir?</vt:lpstr>
      <vt:lpstr>Küreselleşmenin Etki Alanları</vt:lpstr>
      <vt:lpstr>Küreselleşmenin Unsurları</vt:lpstr>
      <vt:lpstr>KÜRESELLEŞME SÜRECİNDE MEDYANIN ROLÜ</vt:lpstr>
      <vt:lpstr>KÜRESELLEŞME SÜRECİNDE MEDYANIN ROLÜ</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YENİ MEDYA YENİ TEKNOLOJİLER  3. Hafta: İnternet</dc:title>
  <dc:creator>Yazar </dc:creator>
  <cp:lastModifiedBy>Yazar </cp:lastModifiedBy>
  <cp:revision>29</cp:revision>
  <dcterms:created xsi:type="dcterms:W3CDTF">2020-10-23T09:20:48Z</dcterms:created>
  <dcterms:modified xsi:type="dcterms:W3CDTF">2021-03-17T19:36:34Z</dcterms:modified>
</cp:coreProperties>
</file>