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8699-24A5-41BB-B76B-529166642DD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B6E5-469E-4E7A-A61B-31CB3EB57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671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8699-24A5-41BB-B76B-529166642DD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B6E5-469E-4E7A-A61B-31CB3EB57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239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8699-24A5-41BB-B76B-529166642DD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B6E5-469E-4E7A-A61B-31CB3EB57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1375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8699-24A5-41BB-B76B-529166642DD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B6E5-469E-4E7A-A61B-31CB3EB57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260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8699-24A5-41BB-B76B-529166642DD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B6E5-469E-4E7A-A61B-31CB3EB57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88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8699-24A5-41BB-B76B-529166642DD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B6E5-469E-4E7A-A61B-31CB3EB57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12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8699-24A5-41BB-B76B-529166642DD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B6E5-469E-4E7A-A61B-31CB3EB57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40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8699-24A5-41BB-B76B-529166642DD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B6E5-469E-4E7A-A61B-31CB3EB57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1589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8699-24A5-41BB-B76B-529166642DD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B6E5-469E-4E7A-A61B-31CB3EB57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94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8699-24A5-41BB-B76B-529166642DD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B6E5-469E-4E7A-A61B-31CB3EB57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52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28699-24A5-41BB-B76B-529166642DD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B6E5-469E-4E7A-A61B-31CB3EB57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3085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28699-24A5-41BB-B76B-529166642DD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DB6E5-469E-4E7A-A61B-31CB3EB571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90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12.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Siraj</a:t>
            </a:r>
            <a:r>
              <a:rPr lang="tr-TR" dirty="0" smtClean="0"/>
              <a:t> </a:t>
            </a:r>
            <a:r>
              <a:rPr lang="tr-TR" dirty="0" err="1" smtClean="0"/>
              <a:t>Aurangabadi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2709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خبر تحیر عشق سن نہ جنوں رہا نہ پری رہی</a:t>
            </a:r>
          </a:p>
          <a:p>
            <a:r>
              <a:rPr lang="ur-PK" dirty="0" smtClean="0"/>
              <a:t>خبر تحیر عشق سن نہ جنوں رہا نہ پری رہی </a:t>
            </a:r>
            <a:br>
              <a:rPr lang="ur-PK" dirty="0" smtClean="0"/>
            </a:br>
            <a:r>
              <a:rPr lang="ur-PK" dirty="0" smtClean="0"/>
              <a:t>نہ تو تو رہا نہ تو میں رہا جو رہی سو بے خبری رہی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شہ بے خودی نے عطا کیا مجھے اب لباس برہنگی </a:t>
            </a:r>
            <a:br>
              <a:rPr lang="ur-PK" dirty="0" smtClean="0"/>
            </a:br>
            <a:r>
              <a:rPr lang="ur-PK" dirty="0" smtClean="0"/>
              <a:t>نہ خرد کی بخیہ گری رہی نہ جنوں کی پردہ دری رہی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کبھی سمت غیب سیں کیا ہوا کہ چمن ظہور کا جل گیا </a:t>
            </a:r>
            <a:br>
              <a:rPr lang="ur-PK" dirty="0" smtClean="0"/>
            </a:br>
            <a:r>
              <a:rPr lang="ur-PK" dirty="0" smtClean="0"/>
              <a:t>مگر ایک شاخ نہال غم جسے دل کہو سو ہری رہی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0492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نظر تغافل یار کا گلہ کس زباں سیں بیاں کروں </a:t>
            </a:r>
            <a:br>
              <a:rPr lang="ur-PK" dirty="0" smtClean="0"/>
            </a:br>
            <a:r>
              <a:rPr lang="ur-PK" dirty="0" smtClean="0"/>
              <a:t>کہ شراب صد قدح آرزو خم دل میں تھی سو بھری رہی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وو عجب گھڑی تھی میں جس گھڑی لیا درس نسخۂ عشق کا </a:t>
            </a:r>
            <a:br>
              <a:rPr lang="ur-PK" dirty="0" smtClean="0"/>
            </a:br>
            <a:r>
              <a:rPr lang="ur-PK" dirty="0" smtClean="0"/>
              <a:t>کہ کتاب عقل کی طاق پر جوں دھری تھی تیوں ہی دھری رہی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ترے جوش حیرت حسن کا اثر اس قدر سیں یہاں ہوا </a:t>
            </a:r>
            <a:br>
              <a:rPr lang="ur-PK" dirty="0" smtClean="0"/>
            </a:br>
            <a:r>
              <a:rPr lang="ur-PK" dirty="0" smtClean="0"/>
              <a:t>کہ نہ آئینہ میں رہی جلا نہ پری کوں جلوہ گری رہی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کیا خاک آتش عشق نے دل بے نوائے سراجؔ کوں </a:t>
            </a:r>
            <a:br>
              <a:rPr lang="ur-PK" dirty="0" smtClean="0"/>
            </a:br>
            <a:r>
              <a:rPr lang="ur-PK" dirty="0" smtClean="0"/>
              <a:t>نہ خطر رہا نہ حذر رہا مگر ایک بے خطری رہی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4881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اے دل بے ادب اس یار کی سوگند نہ کھا</a:t>
            </a:r>
          </a:p>
          <a:p>
            <a:r>
              <a:rPr lang="ur-PK" dirty="0" smtClean="0"/>
              <a:t>اے دل بے ادب اس یار کی سوگند نہ کھا</a:t>
            </a:r>
            <a:br>
              <a:rPr lang="ur-PK" dirty="0" smtClean="0"/>
            </a:br>
            <a:r>
              <a:rPr lang="ur-PK" dirty="0" smtClean="0"/>
              <a:t>توں ہر اک بات میں دل دار کی سوگند نہ کھا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روح چندر بدن اے بو الہوس آزردہ نہ کر</a:t>
            </a:r>
            <a:br>
              <a:rPr lang="ur-PK" dirty="0" smtClean="0"/>
            </a:br>
            <a:r>
              <a:rPr lang="ur-PK" dirty="0" smtClean="0"/>
              <a:t>خوب نہیں تربت مہیار کی سوگند نہ کھا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ادا سرو میں زنہار نہیں اے قمری</a:t>
            </a:r>
            <a:br>
              <a:rPr lang="ur-PK" dirty="0" smtClean="0"/>
            </a:br>
            <a:r>
              <a:rPr lang="ur-PK" dirty="0" smtClean="0"/>
              <a:t>یار کے قامت و رفتار کی سوگند نہ کھا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30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خوف کر خط کی سیاہی ستی اے وعدہ خلاف</a:t>
            </a:r>
            <a:br>
              <a:rPr lang="ur-PK" dirty="0" smtClean="0"/>
            </a:br>
            <a:r>
              <a:rPr lang="ur-PK" dirty="0" smtClean="0"/>
              <a:t>ہر گھڑی مصحف رخسار کی سوگند نہ کھا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اپنی آنکھوں کی قسم کھا کہ لیا نہیں میں نے</a:t>
            </a:r>
            <a:br>
              <a:rPr lang="ur-PK" dirty="0" smtClean="0"/>
            </a:br>
            <a:r>
              <a:rPr lang="ur-PK" dirty="0" smtClean="0"/>
              <a:t>جان لے کر دل بیمار کی سوگند نہ کھا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پیچ دے دے کے مرے دل کوں پریشاں تو کیا</a:t>
            </a:r>
            <a:br>
              <a:rPr lang="ur-PK" dirty="0" smtClean="0"/>
            </a:br>
            <a:r>
              <a:rPr lang="ur-PK" dirty="0" smtClean="0"/>
              <a:t>ناحق اس زلف گرہ دار کی سوگند نہ کھا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تاب اس رخ کی تجلی کی نہیں تجھ کوں سراجؔ</a:t>
            </a:r>
            <a:br>
              <a:rPr lang="ur-PK" dirty="0" smtClean="0"/>
            </a:br>
            <a:r>
              <a:rPr lang="ur-PK" dirty="0" smtClean="0"/>
              <a:t>توں عبث شعلۂ دیدار کی سوگند نہ کھا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3898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اغیار چھوڑ مجھ سیں اگر یار ہووے گا</a:t>
            </a:r>
          </a:p>
          <a:p>
            <a:r>
              <a:rPr lang="ur-PK" dirty="0" smtClean="0"/>
              <a:t>اغیار چھوڑ مجھ سیں اگر یار ہووے گا</a:t>
            </a:r>
            <a:br>
              <a:rPr lang="ur-PK" dirty="0" smtClean="0"/>
            </a:br>
            <a:r>
              <a:rPr lang="ur-PK" dirty="0" smtClean="0"/>
              <a:t>شاید کہ یار محرم اسرار ہووے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بوجھے گا قدر مجھ دل آشفتہ حال کی</a:t>
            </a:r>
            <a:br>
              <a:rPr lang="ur-PK" dirty="0" smtClean="0"/>
            </a:br>
            <a:r>
              <a:rPr lang="ur-PK" dirty="0" smtClean="0"/>
              <a:t>پھاندے میں زلف کے جو گرفتار ہووے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بے فکر میں نہیں کہ صنم مست خواب ہے</a:t>
            </a:r>
            <a:br>
              <a:rPr lang="ur-PK" dirty="0" smtClean="0"/>
            </a:br>
            <a:r>
              <a:rPr lang="ur-PK" dirty="0" smtClean="0"/>
              <a:t>کیا کیا بلا کرے گا جو بیدار ہووے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پنہاں رکھا ہوں درد کوں لوہو کی گھونٹ پی</a:t>
            </a:r>
            <a:br>
              <a:rPr lang="ur-PK" dirty="0" smtClean="0"/>
            </a:br>
            <a:r>
              <a:rPr lang="ur-PK" dirty="0" smtClean="0"/>
              <a:t>کہتا نہیں کسی سیں کہ اظہار ہووے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بزم جنوں میں ساغر وحشت پیا جو کوئی</a:t>
            </a:r>
            <a:br>
              <a:rPr lang="ur-PK" dirty="0" smtClean="0"/>
            </a:br>
            <a:r>
              <a:rPr lang="ur-PK" dirty="0" smtClean="0"/>
              <a:t>غفلت سیں عقل و ہوش کی ہشیار ہووے گا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03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تیری بھنووں کی تیغ کے پانی کوں دیکھ دل</a:t>
            </a:r>
            <a:br>
              <a:rPr lang="ur-PK" dirty="0" smtClean="0"/>
            </a:br>
            <a:r>
              <a:rPr lang="ur-PK" dirty="0" smtClean="0"/>
              <a:t>اٹکا ہے اس سبب کہ ندی پار ہووے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رنگیں نہ کر توں دل کا محل نقش عیش سیں</a:t>
            </a:r>
            <a:br>
              <a:rPr lang="ur-PK" dirty="0" smtClean="0"/>
            </a:br>
            <a:r>
              <a:rPr lang="ur-PK" dirty="0" smtClean="0"/>
              <a:t>غم کے تبر سیں مار کہ مسمار ہووے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برجا ہے یار مجھ پہ اگر مہربان ہے</a:t>
            </a:r>
            <a:br>
              <a:rPr lang="ur-PK" dirty="0" smtClean="0"/>
            </a:br>
            <a:r>
              <a:rPr lang="ur-PK" dirty="0" smtClean="0"/>
              <a:t>بلبل پہ گل بغیر کسے پیار ہووے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جاتا نہیں ہے یار کی شمشیر کا خیال</a:t>
            </a:r>
            <a:br>
              <a:rPr lang="ur-PK" dirty="0" smtClean="0"/>
            </a:br>
            <a:r>
              <a:rPr lang="ur-PK" dirty="0" smtClean="0"/>
              <a:t>معلوم یوں ہوا کہ گلے ہار ہووے 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انکار مجھ کوں نیں ہے تری بندگی ستی</a:t>
            </a:r>
            <a:br>
              <a:rPr lang="ur-PK" dirty="0" smtClean="0"/>
            </a:br>
            <a:r>
              <a:rPr lang="ur-PK" dirty="0" smtClean="0"/>
              <a:t>یاں کیا ہے بلکہ حشر میں اقرار ہووے گا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4157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مجھ پاس پھر کر آوے اگر وو کتاب رو</a:t>
            </a:r>
            <a:br>
              <a:rPr lang="ur-PK" smtClean="0"/>
            </a:br>
            <a:r>
              <a:rPr lang="ur-PK" smtClean="0"/>
              <a:t>مکتب میں دل کے درس کا تکرار ہووے 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صحن چمن میں دیکھ تیرے قد کی راستی</a:t>
            </a:r>
            <a:br>
              <a:rPr lang="ur-PK" smtClean="0"/>
            </a:br>
            <a:r>
              <a:rPr lang="ur-PK" smtClean="0"/>
              <a:t>ہر سرد تجھ سلام کوں خم دار ہووے 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اس چشم نیم خواب کی دیکھے اگر بہار</a:t>
            </a:r>
            <a:br>
              <a:rPr lang="ur-PK" smtClean="0"/>
            </a:br>
            <a:r>
              <a:rPr lang="ur-PK" smtClean="0"/>
              <a:t>نرگس چمن میں تختۂ دیوار ہووے 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اس زلف عنبریں سیں جو یک تار جھڑ پڑے</a:t>
            </a:r>
            <a:br>
              <a:rPr lang="ur-PK" smtClean="0"/>
            </a:br>
            <a:r>
              <a:rPr lang="ur-PK" smtClean="0"/>
              <a:t>ہر خوب رو کوں طرۂ دستار ہووے 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اے جان میرے پاس سیں یک دم جدا نہ ہو</a:t>
            </a:r>
            <a:br>
              <a:rPr lang="ur-PK" smtClean="0"/>
            </a:br>
            <a:r>
              <a:rPr lang="ur-PK" smtClean="0"/>
              <a:t>جینا ترے فراق میں دشوار ہووے 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رکھتا ہے گرچہ آئنہ فولاد کا جگر</a:t>
            </a:r>
            <a:br>
              <a:rPr lang="ur-PK" smtClean="0"/>
            </a:br>
            <a:r>
              <a:rPr lang="ur-PK" smtClean="0"/>
              <a:t>تیر نگہ کے سامنے لاچار ہووے 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مت ہو شب فراق میں بے تاب اے سراجؔ</a:t>
            </a:r>
            <a:br>
              <a:rPr lang="ur-PK" smtClean="0"/>
            </a:br>
            <a:r>
              <a:rPr lang="ur-PK" smtClean="0"/>
              <a:t>امید ہے کہ صبح کوں دیدار ہووے گا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166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12.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Hafta</dc:title>
  <dc:creator>USER</dc:creator>
  <cp:lastModifiedBy>USER</cp:lastModifiedBy>
  <cp:revision>1</cp:revision>
  <dcterms:created xsi:type="dcterms:W3CDTF">2020-05-03T20:13:21Z</dcterms:created>
  <dcterms:modified xsi:type="dcterms:W3CDTF">2020-05-03T20:13:27Z</dcterms:modified>
</cp:coreProperties>
</file>