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68799-5BEA-42C9-AE95-A6172B61CE31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D9DB8-F08D-4742-BB97-D565959B83D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68799-5BEA-42C9-AE95-A6172B61CE31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D9DB8-F08D-4742-BB97-D565959B83D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68799-5BEA-42C9-AE95-A6172B61CE31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D9DB8-F08D-4742-BB97-D565959B83D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68799-5BEA-42C9-AE95-A6172B61CE31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D9DB8-F08D-4742-BB97-D565959B83D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68799-5BEA-42C9-AE95-A6172B61CE31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D9DB8-F08D-4742-BB97-D565959B83D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68799-5BEA-42C9-AE95-A6172B61CE31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D9DB8-F08D-4742-BB97-D565959B83D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68799-5BEA-42C9-AE95-A6172B61CE31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D9DB8-F08D-4742-BB97-D565959B83D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68799-5BEA-42C9-AE95-A6172B61CE31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D9DB8-F08D-4742-BB97-D565959B83D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68799-5BEA-42C9-AE95-A6172B61CE31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D9DB8-F08D-4742-BB97-D565959B83D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68799-5BEA-42C9-AE95-A6172B61CE31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D9DB8-F08D-4742-BB97-D565959B83D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68799-5BEA-42C9-AE95-A6172B61CE31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D9DB8-F08D-4742-BB97-D565959B83D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868799-5BEA-42C9-AE95-A6172B61CE31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5D9DB8-F08D-4742-BB97-D565959B83D5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714348" y="285728"/>
            <a:ext cx="7772400" cy="928670"/>
          </a:xfrm>
        </p:spPr>
        <p:txBody>
          <a:bodyPr>
            <a:normAutofit/>
          </a:bodyPr>
          <a:lstStyle/>
          <a:p>
            <a:r>
              <a:rPr lang="tr-TR" b="1" dirty="0" err="1"/>
              <a:t>Rhinoceros</a:t>
            </a:r>
            <a:r>
              <a:rPr lang="tr-TR" b="1" dirty="0"/>
              <a:t> </a:t>
            </a:r>
            <a:r>
              <a:rPr lang="tr-TR" b="1" dirty="0" smtClean="0"/>
              <a:t>3D Yazılım Programı</a:t>
            </a:r>
            <a:endParaRPr lang="tr-TR" b="1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14282" y="1428736"/>
            <a:ext cx="8715436" cy="5214974"/>
          </a:xfrm>
        </p:spPr>
        <p:txBody>
          <a:bodyPr>
            <a:noAutofit/>
          </a:bodyPr>
          <a:lstStyle/>
          <a:p>
            <a:pPr algn="just" fontAlgn="base"/>
            <a:r>
              <a:rPr lang="tr-TR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Rhinoceros</a:t>
            </a:r>
            <a:r>
              <a:rPr lang="tr-TR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3D, özellikle sanayi için 3B modelleme ve </a:t>
            </a:r>
            <a:r>
              <a:rPr lang="tr-TR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prototipleme</a:t>
            </a:r>
            <a:r>
              <a:rPr lang="tr-TR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için tasarlanmış bir CAD/CAM yazılımıdır. </a:t>
            </a:r>
          </a:p>
          <a:p>
            <a:pPr algn="just" fontAlgn="base"/>
            <a:r>
              <a:rPr lang="tr-TR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Modellemede Kafes (Mesh) modelleme yerine NURBS modelleme kullanıldığı için, 3B </a:t>
            </a:r>
            <a:r>
              <a:rPr lang="tr-TR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prototipleme</a:t>
            </a:r>
            <a:r>
              <a:rPr lang="tr-TR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için uygundur.</a:t>
            </a:r>
          </a:p>
          <a:p>
            <a:pPr algn="just" fontAlgn="base"/>
            <a:r>
              <a:rPr lang="tr-TR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 fontAlgn="base"/>
            <a:endParaRPr lang="tr-TR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tr-T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714348" y="285728"/>
            <a:ext cx="7772400" cy="928670"/>
          </a:xfrm>
        </p:spPr>
        <p:txBody>
          <a:bodyPr>
            <a:normAutofit/>
          </a:bodyPr>
          <a:lstStyle/>
          <a:p>
            <a:r>
              <a:rPr lang="tr-TR" b="1" dirty="0" err="1"/>
              <a:t>Rhinoceros</a:t>
            </a:r>
            <a:r>
              <a:rPr lang="tr-TR" b="1" dirty="0"/>
              <a:t> </a:t>
            </a:r>
            <a:r>
              <a:rPr lang="tr-TR" b="1" dirty="0" smtClean="0"/>
              <a:t>3D Yazılım Programı</a:t>
            </a:r>
            <a:endParaRPr lang="tr-TR" b="1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14282" y="1285860"/>
            <a:ext cx="8715436" cy="5357850"/>
          </a:xfrm>
        </p:spPr>
        <p:txBody>
          <a:bodyPr>
            <a:noAutofit/>
          </a:bodyPr>
          <a:lstStyle/>
          <a:p>
            <a:pPr algn="just"/>
            <a:r>
              <a:rPr lang="tr-TR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Rhinoceros</a:t>
            </a:r>
            <a:r>
              <a:rPr lang="tr-TR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3D, NURBS tabanlı ticari bir modelleme programıdır. İlk olarak Robert </a:t>
            </a:r>
            <a:r>
              <a:rPr lang="tr-TR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McNeel</a:t>
            </a:r>
            <a:r>
              <a:rPr lang="tr-TR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tr-TR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Associates</a:t>
            </a:r>
            <a:r>
              <a:rPr lang="tr-TR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şirketi tarafından, </a:t>
            </a:r>
            <a:r>
              <a:rPr lang="tr-TR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Autodesk</a:t>
            </a:r>
            <a:r>
              <a:rPr lang="tr-TR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şirketinin </a:t>
            </a:r>
            <a:r>
              <a:rPr lang="tr-TR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Autocad</a:t>
            </a:r>
            <a:r>
              <a:rPr lang="tr-TR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programı için geliştirilmiş bir eklenti olarak ortaya çıkması düşünülen program daha sonra bundan vazgeçerek kendi adında özgün bir yazılım olarak gelişmiştir.</a:t>
            </a:r>
            <a:endParaRPr lang="tr-TR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714348" y="1"/>
            <a:ext cx="7772400" cy="928670"/>
          </a:xfrm>
        </p:spPr>
        <p:txBody>
          <a:bodyPr>
            <a:normAutofit/>
          </a:bodyPr>
          <a:lstStyle/>
          <a:p>
            <a:r>
              <a:rPr lang="tr-TR" b="1" dirty="0" err="1"/>
              <a:t>Rhinoceros</a:t>
            </a:r>
            <a:r>
              <a:rPr lang="tr-TR" b="1" dirty="0"/>
              <a:t> </a:t>
            </a:r>
            <a:r>
              <a:rPr lang="tr-TR" b="1" dirty="0" smtClean="0"/>
              <a:t>3D Yazılım Programı</a:t>
            </a:r>
            <a:endParaRPr lang="tr-TR" b="1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14282" y="928670"/>
            <a:ext cx="8715436" cy="4710130"/>
          </a:xfrm>
        </p:spPr>
        <p:txBody>
          <a:bodyPr>
            <a:noAutofit/>
          </a:bodyPr>
          <a:lstStyle/>
          <a:p>
            <a:pPr algn="just"/>
            <a:r>
              <a:rPr lang="tr-TR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Genellikle endüstri tasarımı, mimarlık, deniz araçları tasarımı, takı tasarımı, otomotiv tasarımı, CAD/CAM, seri üretim, tersine mühendislik ve </a:t>
            </a:r>
            <a:r>
              <a:rPr lang="tr-TR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multimedya</a:t>
            </a:r>
            <a:r>
              <a:rPr lang="tr-TR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ve grafik tasarım alanlarında yaygın olarak kullanılmaktadır.</a:t>
            </a:r>
          </a:p>
          <a:p>
            <a:pPr algn="just"/>
            <a:r>
              <a:rPr lang="tr-TR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NURBS tabanlı olması dolayısıyla özellikle sanayi üretiminde yaygın olarak kullanılmaktadır. Mesh (ağ) tabanlı olan 3ds </a:t>
            </a:r>
            <a:r>
              <a:rPr lang="tr-TR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max</a:t>
            </a:r>
            <a:r>
              <a:rPr lang="tr-TR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gibi programlardan bu yönüyle ayrılır. Çok yüksek bir hassasiyete sahiptir.</a:t>
            </a:r>
          </a:p>
          <a:p>
            <a:pPr algn="just"/>
            <a:endParaRPr lang="tr-TR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Özel 7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FFE635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Words>126</Words>
  <Application>Microsoft Office PowerPoint</Application>
  <PresentationFormat>Ekran Gösterisi (4:3)</PresentationFormat>
  <Paragraphs>9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Ofis Teması</vt:lpstr>
      <vt:lpstr>Rhinoceros 3D Yazılım Programı</vt:lpstr>
      <vt:lpstr>Rhinoceros 3D Yazılım Programı</vt:lpstr>
      <vt:lpstr>Rhinoceros 3D Yazılım Programı</vt:lpstr>
    </vt:vector>
  </TitlesOfParts>
  <Company>NeC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Rhinoceros 3D Yazılım Programı</dc:title>
  <dc:creator>pc</dc:creator>
  <cp:lastModifiedBy>pc</cp:lastModifiedBy>
  <cp:revision>1</cp:revision>
  <dcterms:created xsi:type="dcterms:W3CDTF">2020-01-31T21:54:59Z</dcterms:created>
  <dcterms:modified xsi:type="dcterms:W3CDTF">2020-01-31T22:09:49Z</dcterms:modified>
</cp:coreProperties>
</file>