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5" r:id="rId4"/>
    <p:sldId id="287" r:id="rId5"/>
    <p:sldId id="299" r:id="rId6"/>
    <p:sldId id="298" r:id="rId7"/>
    <p:sldId id="294" r:id="rId8"/>
    <p:sldId id="295" r:id="rId9"/>
    <p:sldId id="276" r:id="rId10"/>
    <p:sldId id="302" r:id="rId11"/>
    <p:sldId id="278" r:id="rId12"/>
    <p:sldId id="303" r:id="rId13"/>
    <p:sldId id="304" r:id="rId14"/>
    <p:sldId id="265" r:id="rId15"/>
    <p:sldId id="266" r:id="rId16"/>
    <p:sldId id="272" r:id="rId17"/>
    <p:sldId id="282" r:id="rId18"/>
    <p:sldId id="269" r:id="rId19"/>
    <p:sldId id="279" r:id="rId20"/>
    <p:sldId id="273" r:id="rId21"/>
    <p:sldId id="261" r:id="rId22"/>
    <p:sldId id="262" r:id="rId23"/>
    <p:sldId id="263" r:id="rId24"/>
    <p:sldId id="283" r:id="rId25"/>
    <p:sldId id="260" r:id="rId26"/>
    <p:sldId id="286" r:id="rId27"/>
    <p:sldId id="285" r:id="rId28"/>
    <p:sldId id="277" r:id="rId29"/>
    <p:sldId id="268" r:id="rId30"/>
    <p:sldId id="297" r:id="rId31"/>
    <p:sldId id="270" r:id="rId32"/>
    <p:sldId id="296" r:id="rId33"/>
    <p:sldId id="280" r:id="rId34"/>
    <p:sldId id="281" r:id="rId35"/>
    <p:sldId id="288" r:id="rId36"/>
    <p:sldId id="290" r:id="rId37"/>
    <p:sldId id="289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6442-BF58-478B-8C4D-E415CB023F4E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C8DC-FE91-4D1A-A23D-EFDEF420C79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Raphael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‘‘Atina Okulu’’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at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8901719" cy="500511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/>
              <a:t>Göbeklitepe</a:t>
            </a:r>
            <a:endParaRPr lang="tr-TR" b="1" dirty="0"/>
          </a:p>
        </p:txBody>
      </p:sp>
      <p:pic>
        <p:nvPicPr>
          <p:cNvPr id="4" name="3 İçerik Yer Tutucusu" descr="gobekli_tepe_42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060" y="1428736"/>
            <a:ext cx="6546222" cy="54292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Urlalı </a:t>
            </a:r>
            <a:r>
              <a:rPr lang="tr-TR" b="1" dirty="0" err="1" smtClean="0"/>
              <a:t>Anaksagoras</a:t>
            </a:r>
            <a:endParaRPr lang="tr-TR" b="1" dirty="0"/>
          </a:p>
        </p:txBody>
      </p:sp>
      <p:pic>
        <p:nvPicPr>
          <p:cNvPr id="6" name="5 İçerik Yer Tutucusu" descr="300px-Anaxagor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237" y="1500174"/>
            <a:ext cx="5600513" cy="53578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err="1" smtClean="0"/>
              <a:t>Anaksagoras’ın</a:t>
            </a:r>
            <a:r>
              <a:rPr lang="tr-TR" b="1" dirty="0" smtClean="0"/>
              <a:t> Euripides Üzerinde Etkisi</a:t>
            </a:r>
            <a:endParaRPr lang="tr-TR" b="1" dirty="0"/>
          </a:p>
        </p:txBody>
      </p:sp>
      <p:pic>
        <p:nvPicPr>
          <p:cNvPr id="5" name="4 İçerik Yer Tutucusu" descr="euripides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5074725" cy="3806044"/>
          </a:xfrm>
        </p:spPr>
      </p:pic>
      <p:pic>
        <p:nvPicPr>
          <p:cNvPr id="6" name="5 İçerik Yer Tutucusu" descr="euripides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7370" y="1428736"/>
            <a:ext cx="3546283" cy="54292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/>
              <a:t>Anaksagoras’ın</a:t>
            </a:r>
            <a:r>
              <a:rPr lang="tr-TR" b="1" dirty="0" smtClean="0"/>
              <a:t> </a:t>
            </a:r>
            <a:r>
              <a:rPr lang="tr-TR" b="1" dirty="0" err="1" smtClean="0"/>
              <a:t>Pericles</a:t>
            </a:r>
            <a:r>
              <a:rPr lang="tr-TR" b="1" dirty="0" smtClean="0"/>
              <a:t> Üzerinde Etkisi</a:t>
            </a:r>
            <a:endParaRPr lang="tr-TR" b="1" dirty="0"/>
          </a:p>
        </p:txBody>
      </p:sp>
      <p:pic>
        <p:nvPicPr>
          <p:cNvPr id="4" name="3 İçerik Yer Tutucusu" descr="peric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282" y="1482154"/>
            <a:ext cx="3548413" cy="537584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Efes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Efes-antik-kenti-Celsus-kutuphane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0" y="1428735"/>
            <a:ext cx="9134159" cy="513796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Efesli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Herakleitos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herakl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448577"/>
            <a:ext cx="4161094" cy="540942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Kolophonlu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Ksenofanes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Xenophanes heykeli, Viyana Parlamento binas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873" y="1399340"/>
            <a:ext cx="3640245" cy="545866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/>
              <a:t>Ksenophanes</a:t>
            </a:r>
            <a:endParaRPr lang="tr-TR" b="1" dirty="0"/>
          </a:p>
        </p:txBody>
      </p:sp>
      <p:pic>
        <p:nvPicPr>
          <p:cNvPr id="4" name="3 İçerik Yer Tutucusu" descr="Xenophanes_in_Thomas_Stanley_History_of_Philosoph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770" y="1384370"/>
            <a:ext cx="3785928" cy="547363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Assos ve Aristoteles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aristo ve ass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8908537" cy="500065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Assos’ta Aristoteles</a:t>
            </a:r>
            <a:endParaRPr lang="tr-TR" b="1" dirty="0"/>
          </a:p>
        </p:txBody>
      </p:sp>
      <p:pic>
        <p:nvPicPr>
          <p:cNvPr id="4" name="3 İçerik Yer Tutucusu" descr="assos_1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74" y="1428736"/>
            <a:ext cx="8398861" cy="54292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/>
              <a:t>British</a:t>
            </a:r>
            <a:r>
              <a:rPr lang="tr-TR" b="1" dirty="0" smtClean="0"/>
              <a:t> </a:t>
            </a:r>
            <a:r>
              <a:rPr lang="tr-TR" b="1" dirty="0" err="1" smtClean="0"/>
              <a:t>Museum’da</a:t>
            </a:r>
            <a:r>
              <a:rPr lang="tr-TR" b="1" dirty="0" smtClean="0"/>
              <a:t> Homeros</a:t>
            </a:r>
            <a:endParaRPr lang="tr-TR" b="1" dirty="0"/>
          </a:p>
        </p:txBody>
      </p:sp>
      <p:pic>
        <p:nvPicPr>
          <p:cNvPr id="4" name="3 İçerik Yer Tutucusu" descr="Homer_British_Muse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758" y="1428736"/>
            <a:ext cx="4309479" cy="542926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/>
              <a:t>Oxford Doğa Tarihi Müzesi’nde Aristoteles</a:t>
            </a:r>
            <a:endParaRPr lang="tr-TR" b="1" dirty="0"/>
          </a:p>
        </p:txBody>
      </p:sp>
      <p:pic>
        <p:nvPicPr>
          <p:cNvPr id="4" name="3 İçerik Yer Tutucusu" descr="Aristoteles Heykeli, Oxford Doğa Tarihi Müze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608" y="1428736"/>
            <a:ext cx="2661612" cy="542926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Sinoplu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Diogenes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sinoplu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56" y="1453340"/>
            <a:ext cx="7369992" cy="540466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Sinoplu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Diogenes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sinoplu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162618" cy="542926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Sinoplu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Diogenes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sinoplu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64788"/>
            <a:ext cx="6907563" cy="53932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Sinoplu </a:t>
            </a:r>
            <a:r>
              <a:rPr lang="tr-TR" b="1" dirty="0" err="1" smtClean="0"/>
              <a:t>Diogenes</a:t>
            </a:r>
            <a:r>
              <a:rPr lang="tr-TR" b="1" dirty="0" smtClean="0"/>
              <a:t> ve İskender</a:t>
            </a:r>
            <a:endParaRPr lang="tr-TR" b="1" dirty="0"/>
          </a:p>
        </p:txBody>
      </p:sp>
      <p:pic>
        <p:nvPicPr>
          <p:cNvPr id="4" name="3 İçerik Yer Tutucusu" descr="meeting-of-alexander-the-great-and-diogenes-gaspar-de-cray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7768424" cy="542926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Sinop’ta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Diogenes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sinopta diyoj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77152"/>
            <a:ext cx="8055161" cy="538084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/>
              <a:t>Assoslu </a:t>
            </a:r>
            <a:r>
              <a:rPr lang="tr-TR" b="1" dirty="0" err="1" smtClean="0"/>
              <a:t>Kleanthes</a:t>
            </a:r>
            <a:r>
              <a:rPr lang="tr-TR" b="1" dirty="0" smtClean="0"/>
              <a:t>(</a:t>
            </a:r>
            <a:r>
              <a:rPr lang="en-US" dirty="0" smtClean="0"/>
              <a:t>The Metropolitan Museum of Art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" name="3 İçerik Yer Tutucusu" descr="Kleanth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138" y="1384720"/>
            <a:ext cx="2681907" cy="547328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Tarsuslu </a:t>
            </a:r>
            <a:r>
              <a:rPr lang="tr-TR" b="1" dirty="0" err="1" smtClean="0"/>
              <a:t>Khrysippos</a:t>
            </a:r>
            <a:endParaRPr lang="tr-TR" b="1" dirty="0"/>
          </a:p>
        </p:txBody>
      </p:sp>
      <p:pic>
        <p:nvPicPr>
          <p:cNvPr id="4" name="3 İçerik Yer Tutucusu" descr="Khrysipp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614" y="1452150"/>
            <a:ext cx="4324680" cy="54058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/>
              <a:t>Epiktetos</a:t>
            </a:r>
            <a:endParaRPr lang="tr-TR" b="1" dirty="0"/>
          </a:p>
        </p:txBody>
      </p:sp>
      <p:pic>
        <p:nvPicPr>
          <p:cNvPr id="4" name="3 İçerik Yer Tutucusu" descr="epiktet-600-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010" y="1451672"/>
            <a:ext cx="4164052" cy="540632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Yazılı Kaya: ‘‘Buradan </a:t>
            </a:r>
            <a:r>
              <a:rPr lang="tr-TR" sz="3600" b="1" dirty="0" err="1" smtClean="0">
                <a:latin typeface="Arial" pitchFamily="34" charset="0"/>
                <a:cs typeface="Arial" pitchFamily="34" charset="0"/>
              </a:rPr>
              <a:t>Epiktetos</a:t>
            </a:r>
            <a:r>
              <a:rPr lang="tr-TR" sz="3600" b="1" dirty="0" smtClean="0">
                <a:latin typeface="Arial" pitchFamily="34" charset="0"/>
                <a:cs typeface="Arial" pitchFamily="34" charset="0"/>
              </a:rPr>
              <a:t> geçti. Köleydi; ama herkesten daha özgürdü’’</a:t>
            </a:r>
            <a:endParaRPr lang="tr-TR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yazili-kaya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8527641" cy="54292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Homeros ve Kılavuzu</a:t>
            </a:r>
            <a:endParaRPr lang="tr-TR" b="1" dirty="0"/>
          </a:p>
        </p:txBody>
      </p:sp>
      <p:pic>
        <p:nvPicPr>
          <p:cNvPr id="4" name="3 İçerik Yer Tutucusu" descr="Ho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9543" y="1453706"/>
            <a:ext cx="3685309" cy="540429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Bir Roma İmparatoru: </a:t>
            </a:r>
            <a:r>
              <a:rPr lang="tr-TR" b="1" dirty="0" err="1" smtClean="0"/>
              <a:t>Marcus</a:t>
            </a:r>
            <a:r>
              <a:rPr lang="tr-TR" b="1" dirty="0" smtClean="0"/>
              <a:t> </a:t>
            </a:r>
            <a:r>
              <a:rPr lang="tr-TR" b="1" dirty="0" err="1" smtClean="0"/>
              <a:t>Aurelius</a:t>
            </a:r>
            <a:endParaRPr lang="tr-TR" b="1" dirty="0"/>
          </a:p>
        </p:txBody>
      </p:sp>
      <p:pic>
        <p:nvPicPr>
          <p:cNvPr id="4" name="3 İçerik Yer Tutucusu" descr="marc_aura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128419" cy="391217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Samsatlı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Lukianos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lukian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35431"/>
            <a:ext cx="7658995" cy="542256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/>
              <a:t>Galeano</a:t>
            </a:r>
            <a:r>
              <a:rPr lang="tr-TR" dirty="0" smtClean="0"/>
              <a:t>: </a:t>
            </a:r>
            <a:r>
              <a:rPr lang="tr-TR" dirty="0" err="1" smtClean="0"/>
              <a:t>Lukianos</a:t>
            </a:r>
            <a:r>
              <a:rPr lang="tr-TR" dirty="0" smtClean="0"/>
              <a:t> hakkında yazar</a:t>
            </a:r>
            <a:endParaRPr lang="tr-TR" dirty="0"/>
          </a:p>
        </p:txBody>
      </p:sp>
      <p:pic>
        <p:nvPicPr>
          <p:cNvPr id="4" name="3 İçerik Yer Tutucusu" descr="galea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500174"/>
            <a:ext cx="5357826" cy="535782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Yunus Emre</a:t>
            </a:r>
            <a:endParaRPr lang="tr-TR" b="1" dirty="0"/>
          </a:p>
        </p:txBody>
      </p:sp>
      <p:pic>
        <p:nvPicPr>
          <p:cNvPr id="4" name="3 İçerik Yer Tutucusu" descr="yunus em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7143768" cy="542926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Mevlana</a:t>
            </a:r>
            <a:endParaRPr lang="tr-TR" b="1" dirty="0"/>
          </a:p>
        </p:txBody>
      </p:sp>
      <p:pic>
        <p:nvPicPr>
          <p:cNvPr id="6" name="5 İçerik Yer Tutucusu" descr="mesnev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8688362" cy="448898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Urla’da Felsefeye Yolculuk</a:t>
            </a:r>
            <a:endParaRPr lang="tr-TR" b="1" dirty="0"/>
          </a:p>
        </p:txBody>
      </p:sp>
      <p:pic>
        <p:nvPicPr>
          <p:cNvPr id="4" name="3 İçerik Yer Tutucusu" descr="urla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52148"/>
            <a:ext cx="7207802" cy="540585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Urla’da Felsefeye Yolculuk</a:t>
            </a:r>
            <a:endParaRPr lang="tr-TR" b="1" dirty="0"/>
          </a:p>
        </p:txBody>
      </p:sp>
      <p:pic>
        <p:nvPicPr>
          <p:cNvPr id="4" name="3 İçerik Yer Tutucusu" descr="url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7239019" cy="5429264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Urla’da Felsefeye Yolculuk</a:t>
            </a:r>
            <a:endParaRPr lang="tr-TR" b="1" dirty="0"/>
          </a:p>
        </p:txBody>
      </p:sp>
      <p:pic>
        <p:nvPicPr>
          <p:cNvPr id="4" name="3 İçerik Yer Tutucusu" descr="urla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7239019" cy="542926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/>
              <a:t>Hierapolisli</a:t>
            </a:r>
            <a:r>
              <a:rPr lang="tr-TR" b="1" dirty="0" smtClean="0"/>
              <a:t> Bir Filozof EPİKTETOS</a:t>
            </a:r>
            <a:endParaRPr lang="tr-TR" b="1" dirty="0"/>
          </a:p>
        </p:txBody>
      </p:sp>
      <p:pic>
        <p:nvPicPr>
          <p:cNvPr id="4" name="3 İçerik Yer Tutucusu" descr="hie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428736"/>
            <a:ext cx="5429264" cy="542926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Miletli Filozoflar</a:t>
            </a:r>
            <a:endParaRPr lang="tr-TR" b="1" dirty="0"/>
          </a:p>
        </p:txBody>
      </p:sp>
      <p:pic>
        <p:nvPicPr>
          <p:cNvPr id="4" name="3 İçerik Yer Tutucusu" descr="betül ho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345" y="1398570"/>
            <a:ext cx="3639620" cy="54594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İlyada’dan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Bir Sahne (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Hektor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ölüyor)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akil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9144000" cy="4089107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Sinoplu </a:t>
            </a:r>
            <a:r>
              <a:rPr lang="tr-TR" b="1" dirty="0" err="1" smtClean="0"/>
              <a:t>Diogenes</a:t>
            </a:r>
            <a:endParaRPr lang="tr-TR" b="1" dirty="0"/>
          </a:p>
        </p:txBody>
      </p:sp>
      <p:pic>
        <p:nvPicPr>
          <p:cNvPr id="4" name="3 İçerik Yer Tutucusu" descr="sinopl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500174"/>
            <a:ext cx="5357826" cy="53578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/>
              <a:t>Troy</a:t>
            </a:r>
            <a:r>
              <a:rPr lang="tr-TR" b="1" dirty="0" smtClean="0"/>
              <a:t> Filmi</a:t>
            </a:r>
            <a:endParaRPr lang="tr-TR" b="1" dirty="0"/>
          </a:p>
        </p:txBody>
      </p:sp>
      <p:pic>
        <p:nvPicPr>
          <p:cNvPr id="4" name="3 İçerik Yer Tutucusu" descr="troy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279" y="1434776"/>
            <a:ext cx="3828927" cy="54232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/>
              <a:t>Hesiodos</a:t>
            </a:r>
            <a:r>
              <a:rPr lang="tr-TR" b="1" dirty="0" smtClean="0"/>
              <a:t>, Tanrıların Doğuşu</a:t>
            </a:r>
            <a:endParaRPr lang="tr-TR" b="1" dirty="0"/>
          </a:p>
        </p:txBody>
      </p:sp>
      <p:pic>
        <p:nvPicPr>
          <p:cNvPr id="4" name="3 İçerik Yer Tutucusu" descr="hesiod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10" y="1481916"/>
            <a:ext cx="3139939" cy="52332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/>
              <a:t>Miletos</a:t>
            </a:r>
            <a:endParaRPr lang="tr-TR" b="1" dirty="0"/>
          </a:p>
        </p:txBody>
      </p:sp>
      <p:pic>
        <p:nvPicPr>
          <p:cNvPr id="4" name="3 İçerik Yer Tutucusu" descr="miletos9.Tiyatroya soldan genel bakış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7239019" cy="54292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err="1" smtClean="0"/>
              <a:t>Delphi</a:t>
            </a:r>
            <a:r>
              <a:rPr lang="tr-TR" b="1" dirty="0" smtClean="0"/>
              <a:t> Tapınağı: ‘‘</a:t>
            </a:r>
            <a:r>
              <a:rPr lang="tr-TR" b="1" dirty="0" err="1" smtClean="0"/>
              <a:t>Gnothi</a:t>
            </a:r>
            <a:r>
              <a:rPr lang="tr-TR" b="1" dirty="0" smtClean="0"/>
              <a:t> </a:t>
            </a:r>
            <a:r>
              <a:rPr lang="tr-TR" b="1" dirty="0" err="1" smtClean="0"/>
              <a:t>Seauton</a:t>
            </a:r>
            <a:r>
              <a:rPr lang="tr-TR" b="1" dirty="0" smtClean="0"/>
              <a:t>’’Kendini Tanı (Yedi Bilge-Biri </a:t>
            </a:r>
            <a:r>
              <a:rPr lang="tr-TR" b="1" dirty="0" err="1" smtClean="0"/>
              <a:t>Miletoslu</a:t>
            </a:r>
            <a:r>
              <a:rPr lang="tr-TR" b="1" dirty="0" smtClean="0"/>
              <a:t> </a:t>
            </a:r>
            <a:r>
              <a:rPr lang="tr-TR" b="1" dirty="0" err="1" smtClean="0"/>
              <a:t>Thales</a:t>
            </a:r>
            <a:r>
              <a:rPr lang="tr-TR" b="1" dirty="0" smtClean="0"/>
              <a:t>)</a:t>
            </a:r>
            <a:endParaRPr lang="tr-TR" b="1" dirty="0"/>
          </a:p>
        </p:txBody>
      </p:sp>
      <p:pic>
        <p:nvPicPr>
          <p:cNvPr id="4" name="3 İçerik Yer Tutucusu" descr="Delp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010040" cy="53578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/>
              <a:t>Anaksimandros</a:t>
            </a:r>
            <a:endParaRPr lang="tr-TR" b="1" dirty="0"/>
          </a:p>
        </p:txBody>
      </p:sp>
      <p:pic>
        <p:nvPicPr>
          <p:cNvPr id="4" name="3 İçerik Yer Tutucusu" descr="Anaximander  Anaximand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428736"/>
            <a:ext cx="5429264" cy="54292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139</Words>
  <Application>Microsoft Office PowerPoint</Application>
  <PresentationFormat>Ekran Gösterisi (4:3)</PresentationFormat>
  <Paragraphs>40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Raphael ‘‘Atina Okulu’’</vt:lpstr>
      <vt:lpstr>British Museum’da Homeros</vt:lpstr>
      <vt:lpstr>Homeros ve Kılavuzu</vt:lpstr>
      <vt:lpstr>İlyada’dan Bir Sahne (Hektor ölüyor)</vt:lpstr>
      <vt:lpstr>Troy Filmi</vt:lpstr>
      <vt:lpstr>Hesiodos, Tanrıların Doğuşu</vt:lpstr>
      <vt:lpstr>Miletos</vt:lpstr>
      <vt:lpstr>Delphi Tapınağı: ‘‘Gnothi Seauton’’Kendini Tanı (Yedi Bilge-Biri Miletoslu Thales)</vt:lpstr>
      <vt:lpstr>Anaksimandros</vt:lpstr>
      <vt:lpstr>Göbeklitepe</vt:lpstr>
      <vt:lpstr>Urlalı Anaksagoras</vt:lpstr>
      <vt:lpstr>Anaksagoras’ın Euripides Üzerinde Etkisi</vt:lpstr>
      <vt:lpstr>Anaksagoras’ın Pericles Üzerinde Etkisi</vt:lpstr>
      <vt:lpstr>Efes</vt:lpstr>
      <vt:lpstr>Efesli Herakleitos</vt:lpstr>
      <vt:lpstr>Kolophonlu Ksenofanes</vt:lpstr>
      <vt:lpstr>Ksenophanes</vt:lpstr>
      <vt:lpstr>Assos ve Aristoteles</vt:lpstr>
      <vt:lpstr>Assos’ta Aristoteles</vt:lpstr>
      <vt:lpstr>Oxford Doğa Tarihi Müzesi’nde Aristoteles</vt:lpstr>
      <vt:lpstr>Sinoplu Diogenes</vt:lpstr>
      <vt:lpstr>Sinoplu Diogenes</vt:lpstr>
      <vt:lpstr>Sinoplu Diogenes</vt:lpstr>
      <vt:lpstr>Sinoplu Diogenes ve İskender</vt:lpstr>
      <vt:lpstr>Sinop’ta Diogenes</vt:lpstr>
      <vt:lpstr>Assoslu Kleanthes(The Metropolitan Museum of Art)</vt:lpstr>
      <vt:lpstr>Tarsuslu Khrysippos</vt:lpstr>
      <vt:lpstr>Epiktetos</vt:lpstr>
      <vt:lpstr>Yazılı Kaya: ‘‘Buradan Epiktetos geçti. Köleydi; ama herkesten daha özgürdü’’</vt:lpstr>
      <vt:lpstr>Bir Roma İmparatoru: Marcus Aurelius</vt:lpstr>
      <vt:lpstr>Samsatlı Lukianos</vt:lpstr>
      <vt:lpstr>Galeano: Lukianos hakkında yazar</vt:lpstr>
      <vt:lpstr>Yunus Emre</vt:lpstr>
      <vt:lpstr>Mevlana</vt:lpstr>
      <vt:lpstr>Urla’da Felsefeye Yolculuk</vt:lpstr>
      <vt:lpstr>Urla’da Felsefeye Yolculuk</vt:lpstr>
      <vt:lpstr>Urla’da Felsefeye Yolculuk</vt:lpstr>
      <vt:lpstr>Hierapolisli Bir Filozof EPİKTETOS</vt:lpstr>
      <vt:lpstr>Miletli Filozoflar</vt:lpstr>
      <vt:lpstr>Sinoplu Diogenes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PC</cp:lastModifiedBy>
  <cp:revision>81</cp:revision>
  <dcterms:created xsi:type="dcterms:W3CDTF">2017-11-13T18:14:03Z</dcterms:created>
  <dcterms:modified xsi:type="dcterms:W3CDTF">2017-12-13T10:20:34Z</dcterms:modified>
</cp:coreProperties>
</file>