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32" r:id="rId2"/>
  </p:sldMasterIdLst>
  <p:notesMasterIdLst>
    <p:notesMasterId r:id="rId14"/>
  </p:notesMasterIdLst>
  <p:sldIdLst>
    <p:sldId id="304" r:id="rId3"/>
    <p:sldId id="257" r:id="rId4"/>
    <p:sldId id="258" r:id="rId5"/>
    <p:sldId id="259" r:id="rId6"/>
    <p:sldId id="260" r:id="rId7"/>
    <p:sldId id="261" r:id="rId8"/>
    <p:sldId id="262" r:id="rId9"/>
    <p:sldId id="270" r:id="rId10"/>
    <p:sldId id="272" r:id="rId11"/>
    <p:sldId id="271" r:id="rId12"/>
    <p:sldId id="274"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A69E25-3924-44B7-9D2E-772EBF805664}" type="datetimeFigureOut">
              <a:rPr lang="tr-TR" smtClean="0"/>
              <a:t>9.03.2020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8F2710-A271-4D2F-B15A-4ED8185E4F61}" type="slidenum">
              <a:rPr lang="tr-TR" smtClean="0"/>
              <a:t>‹#›</a:t>
            </a:fld>
            <a:endParaRPr lang="tr-TR"/>
          </a:p>
        </p:txBody>
      </p:sp>
    </p:spTree>
    <p:extLst>
      <p:ext uri="{BB962C8B-B14F-4D97-AF65-F5344CB8AC3E}">
        <p14:creationId xmlns:p14="http://schemas.microsoft.com/office/powerpoint/2010/main" val="1626394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98F2710-A271-4D2F-B15A-4ED8185E4F61}" type="slidenum">
              <a:rPr lang="tr-TR" smtClean="0"/>
              <a:t>3</a:t>
            </a:fld>
            <a:endParaRPr lang="tr-TR"/>
          </a:p>
        </p:txBody>
      </p:sp>
    </p:spTree>
    <p:extLst>
      <p:ext uri="{BB962C8B-B14F-4D97-AF65-F5344CB8AC3E}">
        <p14:creationId xmlns:p14="http://schemas.microsoft.com/office/powerpoint/2010/main" val="2474200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Başlık 13"/>
          <p:cNvSpPr>
            <a:spLocks noGrp="1"/>
          </p:cNvSpPr>
          <p:nvPr>
            <p:ph type="ctrTitle"/>
          </p:nvPr>
        </p:nvSpPr>
        <p:spPr>
          <a:xfrm>
            <a:off x="1432560" y="359898"/>
            <a:ext cx="7406640" cy="1472184"/>
          </a:xfrm>
        </p:spPr>
        <p:txBody>
          <a:bodyPr anchor="b"/>
          <a:lstStyle>
            <a:lvl1pPr algn="l">
              <a:defRPr/>
            </a:lvl1pPr>
            <a:extLst/>
          </a:lstStyle>
          <a:p>
            <a:r>
              <a:rPr kumimoji="0" lang="tr-TR"/>
              <a:t>Asıl başlık stili için tıklatın</a:t>
            </a:r>
            <a:endParaRPr kumimoji="0" lang="en-US"/>
          </a:p>
        </p:txBody>
      </p:sp>
      <p:sp>
        <p:nvSpPr>
          <p:cNvPr id="22" name="Alt Başlık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a:t>Asıl alt başlık stilini düzenlemek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9.03.2020</a:t>
            </a:fld>
            <a:endParaRPr lang="tr-TR"/>
          </a:p>
        </p:txBody>
      </p:sp>
      <p:sp>
        <p:nvSpPr>
          <p:cNvPr id="20" name="Altbilgi Yer Tutucusu 19"/>
          <p:cNvSpPr>
            <a:spLocks noGrp="1"/>
          </p:cNvSpPr>
          <p:nvPr>
            <p:ph type="ftr" sz="quarter" idx="11"/>
          </p:nvPr>
        </p:nvSpPr>
        <p:spPr/>
        <p:txBody>
          <a:bodyPr/>
          <a:lstStyle/>
          <a:p>
            <a:endParaRPr lang="tr-TR"/>
          </a:p>
        </p:txBody>
      </p:sp>
      <p:sp>
        <p:nvSpPr>
          <p:cNvPr id="10" name="Slayt Numarası Yer Tutucusu 9"/>
          <p:cNvSpPr>
            <a:spLocks noGrp="1"/>
          </p:cNvSpPr>
          <p:nvPr>
            <p:ph type="sldNum" sz="quarter" idx="12"/>
          </p:nvPr>
        </p:nvSpPr>
        <p:spPr/>
        <p:txBody>
          <a:bodyPr/>
          <a:lstStyle/>
          <a:p>
            <a:fld id="{F302176B-0E47-46AC-8F43-DAB4B8A37D06}" type="slidenum">
              <a:rPr lang="tr-TR" smtClean="0"/>
              <a:t>‹#›</a:t>
            </a:fld>
            <a:endParaRPr lang="tr-TR"/>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858000" y="274639"/>
            <a:ext cx="1828800" cy="5851525"/>
          </a:xfrm>
        </p:spPr>
        <p:txBody>
          <a:bodyPr vert="eaVert"/>
          <a:lstStyle/>
          <a:p>
            <a:r>
              <a:rPr kumimoji="0" lang="tr-TR"/>
              <a:t>Asıl başlık stili için tıklatın</a:t>
            </a:r>
            <a:endParaRPr kumimoji="0" lang="en-US"/>
          </a:p>
        </p:txBody>
      </p:sp>
      <p:sp>
        <p:nvSpPr>
          <p:cNvPr id="3" name="Dikey Metin Yer Tutucusu 2"/>
          <p:cNvSpPr>
            <a:spLocks noGrp="1"/>
          </p:cNvSpPr>
          <p:nvPr>
            <p:ph type="body" orient="vert" idx="1"/>
          </p:nvPr>
        </p:nvSpPr>
        <p:spPr>
          <a:xfrm>
            <a:off x="1143000" y="274640"/>
            <a:ext cx="55626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1D1A1D"/>
        </a:solidFill>
        <a:effectLst/>
      </p:bgPr>
    </p:bg>
    <p:spTree>
      <p:nvGrpSpPr>
        <p:cNvPr id="1" name=""/>
        <p:cNvGrpSpPr/>
        <p:nvPr/>
      </p:nvGrpSpPr>
      <p:grpSpPr>
        <a:xfrm>
          <a:off x="0" y="0"/>
          <a:ext cx="0" cy="0"/>
          <a:chOff x="0" y="0"/>
          <a:chExt cx="0" cy="0"/>
        </a:xfrm>
      </p:grpSpPr>
      <p:sp>
        <p:nvSpPr>
          <p:cNvPr id="2" name="Freeform 6" title="Page Number Shape">
            <a:extLst>
              <a:ext uri="{FF2B5EF4-FFF2-40B4-BE49-F238E27FC236}">
                <a16:creationId xmlns:a16="http://schemas.microsoft.com/office/drawing/2014/main" id="{CF18489D-C720-4CE4-9318-27091EA46795}"/>
              </a:ext>
            </a:extLst>
          </p:cNvPr>
          <p:cNvSpPr/>
          <p:nvPr/>
        </p:nvSpPr>
        <p:spPr>
          <a:xfrm>
            <a:off x="8838007" y="1189204"/>
            <a:ext cx="305990"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6858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35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8EC7F4D7-3574-418E-8F18-52802FDFF8F7}"/>
              </a:ext>
            </a:extLst>
          </p:cNvPr>
          <p:cNvSpPr txBox="1">
            <a:spLocks noGrp="1"/>
          </p:cNvSpPr>
          <p:nvPr>
            <p:ph type="ctrTitle"/>
          </p:nvPr>
        </p:nvSpPr>
        <p:spPr>
          <a:xfrm>
            <a:off x="816685" y="1143293"/>
            <a:ext cx="5275770" cy="4268967"/>
          </a:xfrm>
        </p:spPr>
        <p:txBody>
          <a:bodyPr/>
          <a:lstStyle>
            <a:lvl1pPr algn="l">
              <a:lnSpc>
                <a:spcPct val="85000"/>
              </a:lnSpc>
              <a:defRPr sz="5775" cap="all">
                <a:solidFill>
                  <a:srgbClr val="F5F5F5"/>
                </a:solidFill>
              </a:defRPr>
            </a:lvl1pPr>
          </a:lstStyle>
          <a:p>
            <a:pPr lvl="0"/>
            <a:r>
              <a:rPr lang="en-US"/>
              <a:t>Click to edit Master title style</a:t>
            </a:r>
          </a:p>
        </p:txBody>
      </p:sp>
      <p:sp>
        <p:nvSpPr>
          <p:cNvPr id="4" name="Subtitle 2">
            <a:extLst>
              <a:ext uri="{FF2B5EF4-FFF2-40B4-BE49-F238E27FC236}">
                <a16:creationId xmlns:a16="http://schemas.microsoft.com/office/drawing/2014/main" id="{343072E2-CF6E-4D40-84DD-93472DC639FF}"/>
              </a:ext>
            </a:extLst>
          </p:cNvPr>
          <p:cNvSpPr txBox="1">
            <a:spLocks noGrp="1"/>
          </p:cNvSpPr>
          <p:nvPr>
            <p:ph type="subTitle" idx="1"/>
          </p:nvPr>
        </p:nvSpPr>
        <p:spPr>
          <a:xfrm>
            <a:off x="816685" y="5537927"/>
            <a:ext cx="5275770" cy="706355"/>
          </a:xfrm>
        </p:spPr>
        <p:txBody>
          <a:bodyPr/>
          <a:lstStyle>
            <a:lvl1pPr marL="0" indent="0">
              <a:lnSpc>
                <a:spcPct val="114000"/>
              </a:lnSpc>
              <a:spcBef>
                <a:spcPts val="0"/>
              </a:spcBef>
              <a:buNone/>
              <a:defRPr i="1">
                <a:solidFill>
                  <a:srgbClr val="F5F5F5"/>
                </a:solidFill>
              </a:defRPr>
            </a:lvl1pPr>
          </a:lstStyle>
          <a:p>
            <a:pPr lvl="0"/>
            <a:r>
              <a:rPr lang="en-US"/>
              <a:t>Click to edit Master subtitle style</a:t>
            </a:r>
          </a:p>
        </p:txBody>
      </p:sp>
      <p:sp>
        <p:nvSpPr>
          <p:cNvPr id="5" name="Date Placeholder 3">
            <a:extLst>
              <a:ext uri="{FF2B5EF4-FFF2-40B4-BE49-F238E27FC236}">
                <a16:creationId xmlns:a16="http://schemas.microsoft.com/office/drawing/2014/main" id="{71F49C7F-A7D2-4DC7-8F3D-6EB98D072C60}"/>
              </a:ext>
            </a:extLst>
          </p:cNvPr>
          <p:cNvSpPr txBox="1">
            <a:spLocks noGrp="1"/>
          </p:cNvSpPr>
          <p:nvPr>
            <p:ph type="dt" sz="half" idx="7"/>
          </p:nvPr>
        </p:nvSpPr>
        <p:spPr>
          <a:xfrm>
            <a:off x="816685" y="6314445"/>
            <a:ext cx="1197468" cy="365129"/>
          </a:xfrm>
        </p:spPr>
        <p:txBody>
          <a:bodyPr/>
          <a:lstStyle>
            <a:lvl1pPr algn="l">
              <a:defRPr sz="900">
                <a:solidFill>
                  <a:srgbClr val="F5F5F5"/>
                </a:solidFill>
              </a:defRPr>
            </a:lvl1pPr>
          </a:lstStyle>
          <a:p>
            <a:pPr lvl="0"/>
            <a:fld id="{D53300A0-46E5-491C-95C6-AF06C12188DA}" type="datetime1">
              <a:rPr lang="en-US"/>
              <a:pPr lvl="0"/>
              <a:t>3/9/2020</a:t>
            </a:fld>
            <a:endParaRPr lang="en-US"/>
          </a:p>
        </p:txBody>
      </p:sp>
      <p:sp>
        <p:nvSpPr>
          <p:cNvPr id="6" name="Footer Placeholder 4">
            <a:extLst>
              <a:ext uri="{FF2B5EF4-FFF2-40B4-BE49-F238E27FC236}">
                <a16:creationId xmlns:a16="http://schemas.microsoft.com/office/drawing/2014/main" id="{FAAF0D1D-8449-48EB-9CB3-6B7226BB96EA}"/>
              </a:ext>
            </a:extLst>
          </p:cNvPr>
          <p:cNvSpPr txBox="1">
            <a:spLocks noGrp="1"/>
          </p:cNvSpPr>
          <p:nvPr>
            <p:ph type="ftr" sz="quarter" idx="9"/>
          </p:nvPr>
        </p:nvSpPr>
        <p:spPr>
          <a:xfrm>
            <a:off x="2250446" y="6314445"/>
            <a:ext cx="3842009" cy="365129"/>
          </a:xfrm>
        </p:spPr>
        <p:txBody>
          <a:bodyPr/>
          <a:lstStyle>
            <a:lvl1pPr algn="l">
              <a:defRPr b="0">
                <a:solidFill>
                  <a:srgbClr val="F5F5F5"/>
                </a:solidFill>
              </a:defRPr>
            </a:lvl1pPr>
          </a:lstStyle>
          <a:p>
            <a:pPr lvl="0"/>
            <a:endParaRPr lang="en-US"/>
          </a:p>
        </p:txBody>
      </p:sp>
      <p:sp>
        <p:nvSpPr>
          <p:cNvPr id="7" name="Slide Number Placeholder 5">
            <a:extLst>
              <a:ext uri="{FF2B5EF4-FFF2-40B4-BE49-F238E27FC236}">
                <a16:creationId xmlns:a16="http://schemas.microsoft.com/office/drawing/2014/main" id="{B09A7483-32E1-4928-86D9-FF0DB33AE868}"/>
              </a:ext>
            </a:extLst>
          </p:cNvPr>
          <p:cNvSpPr txBox="1">
            <a:spLocks noGrp="1"/>
          </p:cNvSpPr>
          <p:nvPr>
            <p:ph type="sldNum" sz="quarter" idx="8"/>
          </p:nvPr>
        </p:nvSpPr>
        <p:spPr>
          <a:xfrm>
            <a:off x="8838007" y="1416214"/>
            <a:ext cx="305990" cy="365129"/>
          </a:xfrm>
        </p:spPr>
        <p:txBody>
          <a:bodyPr/>
          <a:lstStyle>
            <a:lvl1pPr>
              <a:defRPr>
                <a:solidFill>
                  <a:srgbClr val="1D1A1D"/>
                </a:solidFill>
              </a:defRPr>
            </a:lvl1pPr>
          </a:lstStyle>
          <a:p>
            <a:pPr lvl="0"/>
            <a:fld id="{CDA67BF3-4E16-4CEC-9430-837DDA5ECA3A}" type="slidenum">
              <a:t>‹#›</a:t>
            </a:fld>
            <a:endParaRPr lang="en-US"/>
          </a:p>
        </p:txBody>
      </p:sp>
      <p:cxnSp>
        <p:nvCxnSpPr>
          <p:cNvPr id="8" name="Straight Connector 8" title="Verticle Rule Line">
            <a:extLst>
              <a:ext uri="{FF2B5EF4-FFF2-40B4-BE49-F238E27FC236}">
                <a16:creationId xmlns:a16="http://schemas.microsoft.com/office/drawing/2014/main" id="{E733A858-CF51-41BA-A17E-E49E531B5CD7}"/>
              </a:ext>
            </a:extLst>
          </p:cNvPr>
          <p:cNvCxnSpPr/>
          <p:nvPr/>
        </p:nvCxnSpPr>
        <p:spPr>
          <a:xfrm>
            <a:off x="580392" y="1257300"/>
            <a:ext cx="0" cy="5600700"/>
          </a:xfrm>
          <a:prstGeom prst="straightConnector1">
            <a:avLst/>
          </a:prstGeom>
          <a:noFill/>
          <a:ln w="25402" cap="flat">
            <a:solidFill>
              <a:srgbClr val="F5F5F5"/>
            </a:solidFill>
            <a:prstDash val="solid"/>
            <a:miter/>
          </a:ln>
        </p:spPr>
      </p:cxnSp>
    </p:spTree>
    <p:extLst>
      <p:ext uri="{BB962C8B-B14F-4D97-AF65-F5344CB8AC3E}">
        <p14:creationId xmlns:p14="http://schemas.microsoft.com/office/powerpoint/2010/main" val="419004892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DD569-074B-4F2D-B6AA-C4F6FCA1E0B0}"/>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A12354C4-634D-4151-8BFA-4A0455A45C7F}"/>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81F040-1C8F-4887-8ECA-DFB3DE23E97E}"/>
              </a:ext>
            </a:extLst>
          </p:cNvPr>
          <p:cNvSpPr txBox="1">
            <a:spLocks noGrp="1"/>
          </p:cNvSpPr>
          <p:nvPr>
            <p:ph type="dt" sz="half" idx="7"/>
          </p:nvPr>
        </p:nvSpPr>
        <p:spPr/>
        <p:txBody>
          <a:bodyPr/>
          <a:lstStyle>
            <a:lvl1pPr>
              <a:defRPr/>
            </a:lvl1pPr>
          </a:lstStyle>
          <a:p>
            <a:pPr lvl="0"/>
            <a:fld id="{29174DB7-5697-46F1-B93D-71D37E6A4CE9}" type="datetime1">
              <a:rPr lang="en-US"/>
              <a:pPr lvl="0"/>
              <a:t>3/9/2020</a:t>
            </a:fld>
            <a:endParaRPr lang="en-US"/>
          </a:p>
        </p:txBody>
      </p:sp>
      <p:sp>
        <p:nvSpPr>
          <p:cNvPr id="5" name="Footer Placeholder 4">
            <a:extLst>
              <a:ext uri="{FF2B5EF4-FFF2-40B4-BE49-F238E27FC236}">
                <a16:creationId xmlns:a16="http://schemas.microsoft.com/office/drawing/2014/main" id="{409EBD7A-132F-4EC8-9514-41EEEB54E7D5}"/>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96534D00-5A55-4340-ADD3-F6858FBD847A}"/>
              </a:ext>
            </a:extLst>
          </p:cNvPr>
          <p:cNvSpPr txBox="1">
            <a:spLocks noGrp="1"/>
          </p:cNvSpPr>
          <p:nvPr>
            <p:ph type="sldNum" sz="quarter" idx="8"/>
          </p:nvPr>
        </p:nvSpPr>
        <p:spPr/>
        <p:txBody>
          <a:bodyPr/>
          <a:lstStyle>
            <a:lvl1pPr>
              <a:defRPr/>
            </a:lvl1pPr>
          </a:lstStyle>
          <a:p>
            <a:pPr lvl="0"/>
            <a:fld id="{70A3444F-A328-438C-A780-CADC03B2EABD}" type="slidenum">
              <a:t>‹#›</a:t>
            </a:fld>
            <a:endParaRPr lang="en-US"/>
          </a:p>
        </p:txBody>
      </p:sp>
    </p:spTree>
    <p:extLst>
      <p:ext uri="{BB962C8B-B14F-4D97-AF65-F5344CB8AC3E}">
        <p14:creationId xmlns:p14="http://schemas.microsoft.com/office/powerpoint/2010/main" val="1281044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rgbClr val="F5F5F5"/>
        </a:solidFill>
        <a:effectLst/>
      </p:bgPr>
    </p:bg>
    <p:spTree>
      <p:nvGrpSpPr>
        <p:cNvPr id="1" name=""/>
        <p:cNvGrpSpPr/>
        <p:nvPr/>
      </p:nvGrpSpPr>
      <p:grpSpPr>
        <a:xfrm>
          <a:off x="0" y="0"/>
          <a:ext cx="0" cy="0"/>
          <a:chOff x="0" y="0"/>
          <a:chExt cx="0" cy="0"/>
        </a:xfrm>
      </p:grpSpPr>
      <p:sp>
        <p:nvSpPr>
          <p:cNvPr id="2" name="Freeform 6" title="Page Number Shape">
            <a:extLst>
              <a:ext uri="{FF2B5EF4-FFF2-40B4-BE49-F238E27FC236}">
                <a16:creationId xmlns:a16="http://schemas.microsoft.com/office/drawing/2014/main" id="{5DBFB37D-41DE-4C54-8F75-BCBE5DE45216}"/>
              </a:ext>
            </a:extLst>
          </p:cNvPr>
          <p:cNvSpPr/>
          <p:nvPr/>
        </p:nvSpPr>
        <p:spPr>
          <a:xfrm>
            <a:off x="8838007" y="1393746"/>
            <a:ext cx="305990"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262626"/>
          </a:solidFill>
          <a:ln cap="flat">
            <a:noFill/>
            <a:prstDash val="solid"/>
          </a:ln>
        </p:spPr>
        <p:txBody>
          <a:bodyPr vert="horz" wrap="square" lIns="0" tIns="0" rIns="0" bIns="0" anchor="t" anchorCtr="0" compatLnSpc="1">
            <a:noAutofit/>
          </a:bodyPr>
          <a:lstStyle/>
          <a:p>
            <a:pPr marL="0" marR="0" lvl="0" indent="0" algn="l" defTabSz="6858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35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331B152B-8AC7-4B4F-860C-C2C40F573B1D}"/>
              </a:ext>
            </a:extLst>
          </p:cNvPr>
          <p:cNvSpPr txBox="1">
            <a:spLocks noGrp="1"/>
          </p:cNvSpPr>
          <p:nvPr>
            <p:ph type="title"/>
          </p:nvPr>
        </p:nvSpPr>
        <p:spPr>
          <a:xfrm>
            <a:off x="1460754" y="2571722"/>
            <a:ext cx="6222489" cy="3286152"/>
          </a:xfrm>
        </p:spPr>
        <p:txBody>
          <a:bodyPr/>
          <a:lstStyle>
            <a:lvl1pPr>
              <a:lnSpc>
                <a:spcPct val="85000"/>
              </a:lnSpc>
              <a:defRPr sz="5775" cap="all"/>
            </a:lvl1pPr>
          </a:lstStyle>
          <a:p>
            <a:pPr lvl="0"/>
            <a:r>
              <a:rPr lang="en-US"/>
              <a:t>Click to edit Master title style</a:t>
            </a:r>
          </a:p>
        </p:txBody>
      </p:sp>
      <p:sp>
        <p:nvSpPr>
          <p:cNvPr id="4" name="Text Placeholder 2">
            <a:extLst>
              <a:ext uri="{FF2B5EF4-FFF2-40B4-BE49-F238E27FC236}">
                <a16:creationId xmlns:a16="http://schemas.microsoft.com/office/drawing/2014/main" id="{46E92EF7-3245-4381-831F-1941B253F5AD}"/>
              </a:ext>
            </a:extLst>
          </p:cNvPr>
          <p:cNvSpPr txBox="1">
            <a:spLocks noGrp="1"/>
          </p:cNvSpPr>
          <p:nvPr>
            <p:ph type="body" idx="1"/>
          </p:nvPr>
        </p:nvSpPr>
        <p:spPr>
          <a:xfrm>
            <a:off x="1460754" y="1393746"/>
            <a:ext cx="6301068" cy="819146"/>
          </a:xfrm>
        </p:spPr>
        <p:txBody>
          <a:bodyPr anchor="ctr"/>
          <a:lstStyle>
            <a:lvl1pPr marL="0" indent="0" algn="r">
              <a:lnSpc>
                <a:spcPct val="113000"/>
              </a:lnSpc>
              <a:spcBef>
                <a:spcPts val="0"/>
              </a:spcBef>
              <a:buNone/>
              <a:defRPr i="1"/>
            </a:lvl1pPr>
          </a:lstStyle>
          <a:p>
            <a:pPr lvl="0"/>
            <a:r>
              <a:rPr lang="en-US"/>
              <a:t>Click to edit Master text styles</a:t>
            </a:r>
          </a:p>
        </p:txBody>
      </p:sp>
      <p:sp>
        <p:nvSpPr>
          <p:cNvPr id="5" name="Date Placeholder 3">
            <a:extLst>
              <a:ext uri="{FF2B5EF4-FFF2-40B4-BE49-F238E27FC236}">
                <a16:creationId xmlns:a16="http://schemas.microsoft.com/office/drawing/2014/main" id="{99252FE7-CE22-4819-B7E5-1F05155611F5}"/>
              </a:ext>
            </a:extLst>
          </p:cNvPr>
          <p:cNvSpPr txBox="1">
            <a:spLocks noGrp="1"/>
          </p:cNvSpPr>
          <p:nvPr>
            <p:ph type="dt" sz="half" idx="7"/>
          </p:nvPr>
        </p:nvSpPr>
        <p:spPr>
          <a:xfrm>
            <a:off x="6557215" y="6314435"/>
            <a:ext cx="1197468" cy="365129"/>
          </a:xfrm>
        </p:spPr>
        <p:txBody>
          <a:bodyPr/>
          <a:lstStyle>
            <a:lvl1pPr>
              <a:defRPr sz="900"/>
            </a:lvl1pPr>
          </a:lstStyle>
          <a:p>
            <a:pPr lvl="0"/>
            <a:fld id="{A105C38B-6279-4A82-9CCB-AF6C98C8FB3B}" type="datetime1">
              <a:rPr lang="en-US"/>
              <a:pPr lvl="0"/>
              <a:t>3/9/2020</a:t>
            </a:fld>
            <a:endParaRPr lang="en-US"/>
          </a:p>
        </p:txBody>
      </p:sp>
      <p:sp>
        <p:nvSpPr>
          <p:cNvPr id="6" name="Footer Placeholder 4">
            <a:extLst>
              <a:ext uri="{FF2B5EF4-FFF2-40B4-BE49-F238E27FC236}">
                <a16:creationId xmlns:a16="http://schemas.microsoft.com/office/drawing/2014/main" id="{0C5BAB19-FAF0-48DA-9BEA-AD808E4D425D}"/>
              </a:ext>
            </a:extLst>
          </p:cNvPr>
          <p:cNvSpPr txBox="1">
            <a:spLocks noGrp="1"/>
          </p:cNvSpPr>
          <p:nvPr>
            <p:ph type="ftr" sz="quarter" idx="9"/>
          </p:nvPr>
        </p:nvSpPr>
        <p:spPr>
          <a:xfrm>
            <a:off x="1460754" y="6314445"/>
            <a:ext cx="4860168" cy="365129"/>
          </a:xfrm>
        </p:spPr>
        <p:txBody>
          <a:bodyPr/>
          <a:lstStyle>
            <a:lvl1pPr>
              <a:defRPr b="0"/>
            </a:lvl1pPr>
          </a:lstStyle>
          <a:p>
            <a:pPr lvl="0"/>
            <a:endParaRPr lang="en-US"/>
          </a:p>
        </p:txBody>
      </p:sp>
      <p:sp>
        <p:nvSpPr>
          <p:cNvPr id="7" name="Slide Number Placeholder 5">
            <a:extLst>
              <a:ext uri="{FF2B5EF4-FFF2-40B4-BE49-F238E27FC236}">
                <a16:creationId xmlns:a16="http://schemas.microsoft.com/office/drawing/2014/main" id="{493E9632-5333-47E2-B7A5-DC8DCBA806B9}"/>
              </a:ext>
            </a:extLst>
          </p:cNvPr>
          <p:cNvSpPr txBox="1">
            <a:spLocks noGrp="1"/>
          </p:cNvSpPr>
          <p:nvPr>
            <p:ph type="sldNum" sz="quarter" idx="8"/>
          </p:nvPr>
        </p:nvSpPr>
        <p:spPr>
          <a:xfrm>
            <a:off x="8838007" y="1620756"/>
            <a:ext cx="305990" cy="365129"/>
          </a:xfrm>
        </p:spPr>
        <p:txBody>
          <a:bodyPr/>
          <a:lstStyle>
            <a:lvl1pPr>
              <a:defRPr/>
            </a:lvl1pPr>
          </a:lstStyle>
          <a:p>
            <a:pPr lvl="0"/>
            <a:fld id="{8D648995-AC56-40A0-8391-00399E806A4E}" type="slidenum">
              <a:t>‹#›</a:t>
            </a:fld>
            <a:endParaRPr lang="en-US"/>
          </a:p>
        </p:txBody>
      </p:sp>
      <p:cxnSp>
        <p:nvCxnSpPr>
          <p:cNvPr id="8" name="Straight Connector 9" title="Horizontal Rule Line">
            <a:extLst>
              <a:ext uri="{FF2B5EF4-FFF2-40B4-BE49-F238E27FC236}">
                <a16:creationId xmlns:a16="http://schemas.microsoft.com/office/drawing/2014/main" id="{8AD60EE6-EFCC-4F23-9560-9A70BAC014E0}"/>
              </a:ext>
            </a:extLst>
          </p:cNvPr>
          <p:cNvCxnSpPr/>
          <p:nvPr/>
        </p:nvCxnSpPr>
        <p:spPr>
          <a:xfrm flipH="1">
            <a:off x="0" y="6178171"/>
            <a:ext cx="7683243" cy="0"/>
          </a:xfrm>
          <a:prstGeom prst="straightConnector1">
            <a:avLst/>
          </a:prstGeom>
          <a:noFill/>
          <a:ln w="25402" cap="flat">
            <a:solidFill>
              <a:srgbClr val="262626"/>
            </a:solidFill>
            <a:prstDash val="solid"/>
            <a:miter/>
          </a:ln>
        </p:spPr>
      </p:cxnSp>
    </p:spTree>
    <p:extLst>
      <p:ext uri="{BB962C8B-B14F-4D97-AF65-F5344CB8AC3E}">
        <p14:creationId xmlns:p14="http://schemas.microsoft.com/office/powerpoint/2010/main" val="7447595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A406-33CE-4188-AC58-A63C2086E105}"/>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98A89FBC-83B5-486E-8505-B9E141AC4816}"/>
              </a:ext>
            </a:extLst>
          </p:cNvPr>
          <p:cNvSpPr txBox="1">
            <a:spLocks noGrp="1"/>
          </p:cNvSpPr>
          <p:nvPr>
            <p:ph idx="1"/>
          </p:nvPr>
        </p:nvSpPr>
        <p:spPr>
          <a:xfrm>
            <a:off x="3886202" y="540629"/>
            <a:ext cx="4686297" cy="2488941"/>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CD9BFBC-32BC-4D0D-B4B8-41B7E3C6CFEF}"/>
              </a:ext>
            </a:extLst>
          </p:cNvPr>
          <p:cNvSpPr txBox="1">
            <a:spLocks noGrp="1"/>
          </p:cNvSpPr>
          <p:nvPr>
            <p:ph idx="2"/>
          </p:nvPr>
        </p:nvSpPr>
        <p:spPr>
          <a:xfrm>
            <a:off x="3886202" y="3712463"/>
            <a:ext cx="4686297" cy="2482230"/>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CF5054E-65E4-42BB-88AF-66E5B0DB3A00}"/>
              </a:ext>
            </a:extLst>
          </p:cNvPr>
          <p:cNvSpPr txBox="1">
            <a:spLocks noGrp="1"/>
          </p:cNvSpPr>
          <p:nvPr>
            <p:ph type="dt" sz="half" idx="7"/>
          </p:nvPr>
        </p:nvSpPr>
        <p:spPr/>
        <p:txBody>
          <a:bodyPr/>
          <a:lstStyle>
            <a:lvl1pPr>
              <a:defRPr/>
            </a:lvl1pPr>
          </a:lstStyle>
          <a:p>
            <a:pPr lvl="0"/>
            <a:fld id="{D2AABD44-9CED-4576-B771-18CA250312D6}" type="datetime1">
              <a:rPr lang="en-US"/>
              <a:pPr lvl="0"/>
              <a:t>3/9/2020</a:t>
            </a:fld>
            <a:endParaRPr lang="en-US"/>
          </a:p>
        </p:txBody>
      </p:sp>
      <p:sp>
        <p:nvSpPr>
          <p:cNvPr id="6" name="Footer Placeholder 5">
            <a:extLst>
              <a:ext uri="{FF2B5EF4-FFF2-40B4-BE49-F238E27FC236}">
                <a16:creationId xmlns:a16="http://schemas.microsoft.com/office/drawing/2014/main" id="{6C35E71C-7EF3-4BE6-A532-D73BCF9C456D}"/>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C7579746-633F-4373-851E-708BD95D788F}"/>
              </a:ext>
            </a:extLst>
          </p:cNvPr>
          <p:cNvSpPr txBox="1">
            <a:spLocks noGrp="1"/>
          </p:cNvSpPr>
          <p:nvPr>
            <p:ph type="sldNum" sz="quarter" idx="8"/>
          </p:nvPr>
        </p:nvSpPr>
        <p:spPr/>
        <p:txBody>
          <a:bodyPr/>
          <a:lstStyle>
            <a:lvl1pPr>
              <a:defRPr/>
            </a:lvl1pPr>
          </a:lstStyle>
          <a:p>
            <a:pPr lvl="0"/>
            <a:fld id="{1CFB61BD-1C55-4A1B-9E7E-D06F4966DC45}" type="slidenum">
              <a:t>‹#›</a:t>
            </a:fld>
            <a:endParaRPr lang="en-US"/>
          </a:p>
        </p:txBody>
      </p:sp>
    </p:spTree>
    <p:extLst>
      <p:ext uri="{BB962C8B-B14F-4D97-AF65-F5344CB8AC3E}">
        <p14:creationId xmlns:p14="http://schemas.microsoft.com/office/powerpoint/2010/main" val="8783355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3E6C6-C2AE-4A7B-8DCA-A82CF93FF612}"/>
              </a:ext>
            </a:extLst>
          </p:cNvPr>
          <p:cNvSpPr txBox="1">
            <a:spLocks noGrp="1"/>
          </p:cNvSpPr>
          <p:nvPr>
            <p:ph type="title"/>
          </p:nvPr>
        </p:nvSpPr>
        <p:spPr>
          <a:xfrm>
            <a:off x="571498" y="557784"/>
            <a:ext cx="2873501" cy="4956048"/>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B556A332-CB7D-4CC8-91E2-5593C8476EBC}"/>
              </a:ext>
            </a:extLst>
          </p:cNvPr>
          <p:cNvSpPr txBox="1">
            <a:spLocks noGrp="1"/>
          </p:cNvSpPr>
          <p:nvPr>
            <p:ph type="body" idx="1"/>
          </p:nvPr>
        </p:nvSpPr>
        <p:spPr>
          <a:xfrm>
            <a:off x="3886202" y="558067"/>
            <a:ext cx="4684014" cy="914400"/>
          </a:xfrm>
        </p:spPr>
        <p:txBody>
          <a:bodyPr anchor="b"/>
          <a:lstStyle>
            <a:lvl1pPr marL="0" indent="0">
              <a:lnSpc>
                <a:spcPct val="113000"/>
              </a:lnSpc>
              <a:spcBef>
                <a:spcPts val="0"/>
              </a:spcBef>
              <a:buNone/>
              <a:defRPr sz="1800" i="1"/>
            </a:lvl1pPr>
          </a:lstStyle>
          <a:p>
            <a:pPr lvl="0"/>
            <a:r>
              <a:rPr lang="en-US"/>
              <a:t>Click to edit Master text styles</a:t>
            </a:r>
          </a:p>
        </p:txBody>
      </p:sp>
      <p:sp>
        <p:nvSpPr>
          <p:cNvPr id="4" name="Content Placeholder 3">
            <a:extLst>
              <a:ext uri="{FF2B5EF4-FFF2-40B4-BE49-F238E27FC236}">
                <a16:creationId xmlns:a16="http://schemas.microsoft.com/office/drawing/2014/main" id="{DADC447F-161F-4F6C-9477-3F80C67B1B0E}"/>
              </a:ext>
            </a:extLst>
          </p:cNvPr>
          <p:cNvSpPr txBox="1">
            <a:spLocks noGrp="1"/>
          </p:cNvSpPr>
          <p:nvPr>
            <p:ph idx="2"/>
          </p:nvPr>
        </p:nvSpPr>
        <p:spPr>
          <a:xfrm>
            <a:off x="3886202" y="1526673"/>
            <a:ext cx="4684014" cy="1755648"/>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213370-59A3-44AA-BB39-7066F338191B}"/>
              </a:ext>
            </a:extLst>
          </p:cNvPr>
          <p:cNvSpPr txBox="1">
            <a:spLocks noGrp="1"/>
          </p:cNvSpPr>
          <p:nvPr>
            <p:ph type="body" idx="3"/>
          </p:nvPr>
        </p:nvSpPr>
        <p:spPr>
          <a:xfrm>
            <a:off x="3886202" y="3700823"/>
            <a:ext cx="4686297" cy="914400"/>
          </a:xfrm>
        </p:spPr>
        <p:txBody>
          <a:bodyPr anchor="b"/>
          <a:lstStyle>
            <a:lvl1pPr marL="0" indent="0">
              <a:buNone/>
              <a:defRPr sz="1800" i="1"/>
            </a:lvl1pPr>
          </a:lstStyle>
          <a:p>
            <a:pPr lvl="0"/>
            <a:r>
              <a:rPr lang="en-US"/>
              <a:t>Click to edit Master text styles</a:t>
            </a:r>
          </a:p>
        </p:txBody>
      </p:sp>
      <p:sp>
        <p:nvSpPr>
          <p:cNvPr id="6" name="Content Placeholder 5">
            <a:extLst>
              <a:ext uri="{FF2B5EF4-FFF2-40B4-BE49-F238E27FC236}">
                <a16:creationId xmlns:a16="http://schemas.microsoft.com/office/drawing/2014/main" id="{4159A597-DE82-42D5-9E5B-E376CBAF7916}"/>
              </a:ext>
            </a:extLst>
          </p:cNvPr>
          <p:cNvSpPr txBox="1">
            <a:spLocks noGrp="1"/>
          </p:cNvSpPr>
          <p:nvPr>
            <p:ph idx="4"/>
          </p:nvPr>
        </p:nvSpPr>
        <p:spPr>
          <a:xfrm>
            <a:off x="3886202" y="4669429"/>
            <a:ext cx="4684014" cy="1755648"/>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6C44B8E-AACE-44FA-9420-1BFB9F1552D6}"/>
              </a:ext>
            </a:extLst>
          </p:cNvPr>
          <p:cNvSpPr txBox="1">
            <a:spLocks noGrp="1"/>
          </p:cNvSpPr>
          <p:nvPr>
            <p:ph type="dt" sz="half" idx="7"/>
          </p:nvPr>
        </p:nvSpPr>
        <p:spPr/>
        <p:txBody>
          <a:bodyPr/>
          <a:lstStyle>
            <a:lvl1pPr>
              <a:defRPr/>
            </a:lvl1pPr>
          </a:lstStyle>
          <a:p>
            <a:pPr lvl="0"/>
            <a:fld id="{7845C4B5-6516-4434-BFAE-92E039C6A9E0}" type="datetime1">
              <a:rPr lang="en-US"/>
              <a:pPr lvl="0"/>
              <a:t>3/9/2020</a:t>
            </a:fld>
            <a:endParaRPr lang="en-US"/>
          </a:p>
        </p:txBody>
      </p:sp>
      <p:sp>
        <p:nvSpPr>
          <p:cNvPr id="8" name="Footer Placeholder 7">
            <a:extLst>
              <a:ext uri="{FF2B5EF4-FFF2-40B4-BE49-F238E27FC236}">
                <a16:creationId xmlns:a16="http://schemas.microsoft.com/office/drawing/2014/main" id="{60103F17-3042-4747-B6B6-E0D4F441A6D6}"/>
              </a:ext>
            </a:extLst>
          </p:cNvPr>
          <p:cNvSpPr txBox="1">
            <a:spLocks noGrp="1"/>
          </p:cNvSpPr>
          <p:nvPr>
            <p:ph type="ftr" sz="quarter" idx="9"/>
          </p:nvPr>
        </p:nvSpPr>
        <p:spPr/>
        <p:txBody>
          <a:bodyPr/>
          <a:lstStyle>
            <a:lvl1pPr>
              <a:defRPr/>
            </a:lvl1pPr>
          </a:lstStyle>
          <a:p>
            <a:pPr lvl="0"/>
            <a:endParaRPr lang="en-US"/>
          </a:p>
        </p:txBody>
      </p:sp>
      <p:sp>
        <p:nvSpPr>
          <p:cNvPr id="9" name="Slide Number Placeholder 8">
            <a:extLst>
              <a:ext uri="{FF2B5EF4-FFF2-40B4-BE49-F238E27FC236}">
                <a16:creationId xmlns:a16="http://schemas.microsoft.com/office/drawing/2014/main" id="{27709FF5-A2C4-4C25-B9C0-CA16135FCEDC}"/>
              </a:ext>
            </a:extLst>
          </p:cNvPr>
          <p:cNvSpPr txBox="1">
            <a:spLocks noGrp="1"/>
          </p:cNvSpPr>
          <p:nvPr>
            <p:ph type="sldNum" sz="quarter" idx="8"/>
          </p:nvPr>
        </p:nvSpPr>
        <p:spPr/>
        <p:txBody>
          <a:bodyPr/>
          <a:lstStyle>
            <a:lvl1pPr>
              <a:defRPr/>
            </a:lvl1pPr>
          </a:lstStyle>
          <a:p>
            <a:pPr lvl="0"/>
            <a:fld id="{EC0B2712-2D24-4618-A630-5589441DCBF7}" type="slidenum">
              <a:t>‹#›</a:t>
            </a:fld>
            <a:endParaRPr lang="en-US"/>
          </a:p>
        </p:txBody>
      </p:sp>
    </p:spTree>
    <p:extLst>
      <p:ext uri="{BB962C8B-B14F-4D97-AF65-F5344CB8AC3E}">
        <p14:creationId xmlns:p14="http://schemas.microsoft.com/office/powerpoint/2010/main" val="37733691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5E744-EE3E-4B70-A6E4-713052D579D6}"/>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2">
            <a:extLst>
              <a:ext uri="{FF2B5EF4-FFF2-40B4-BE49-F238E27FC236}">
                <a16:creationId xmlns:a16="http://schemas.microsoft.com/office/drawing/2014/main" id="{710851D0-A088-41A9-A0DC-E26BF2C94D7C}"/>
              </a:ext>
            </a:extLst>
          </p:cNvPr>
          <p:cNvSpPr txBox="1">
            <a:spLocks noGrp="1"/>
          </p:cNvSpPr>
          <p:nvPr>
            <p:ph type="dt" sz="half" idx="7"/>
          </p:nvPr>
        </p:nvSpPr>
        <p:spPr/>
        <p:txBody>
          <a:bodyPr/>
          <a:lstStyle>
            <a:lvl1pPr>
              <a:defRPr/>
            </a:lvl1pPr>
          </a:lstStyle>
          <a:p>
            <a:pPr lvl="0"/>
            <a:fld id="{3B8D1CD8-30D6-41B4-9137-7B3CDF4E875E}" type="datetime1">
              <a:rPr lang="en-US"/>
              <a:pPr lvl="0"/>
              <a:t>3/9/2020</a:t>
            </a:fld>
            <a:endParaRPr lang="en-US"/>
          </a:p>
        </p:txBody>
      </p:sp>
      <p:sp>
        <p:nvSpPr>
          <p:cNvPr id="4" name="Footer Placeholder 3">
            <a:extLst>
              <a:ext uri="{FF2B5EF4-FFF2-40B4-BE49-F238E27FC236}">
                <a16:creationId xmlns:a16="http://schemas.microsoft.com/office/drawing/2014/main" id="{D878A1D9-9A39-4638-B057-6A7B114A2081}"/>
              </a:ext>
            </a:extLst>
          </p:cNvPr>
          <p:cNvSpPr txBox="1">
            <a:spLocks noGrp="1"/>
          </p:cNvSpPr>
          <p:nvPr>
            <p:ph type="ftr" sz="quarter" idx="9"/>
          </p:nvPr>
        </p:nvSpPr>
        <p:spPr/>
        <p:txBody>
          <a:bodyPr/>
          <a:lstStyle>
            <a:lvl1pPr>
              <a:defRPr/>
            </a:lvl1pPr>
          </a:lstStyle>
          <a:p>
            <a:pPr lvl="0"/>
            <a:endParaRPr lang="en-US"/>
          </a:p>
        </p:txBody>
      </p:sp>
      <p:sp>
        <p:nvSpPr>
          <p:cNvPr id="5" name="Slide Number Placeholder 4">
            <a:extLst>
              <a:ext uri="{FF2B5EF4-FFF2-40B4-BE49-F238E27FC236}">
                <a16:creationId xmlns:a16="http://schemas.microsoft.com/office/drawing/2014/main" id="{37782674-61F3-4066-85B1-411B67AEBE3F}"/>
              </a:ext>
            </a:extLst>
          </p:cNvPr>
          <p:cNvSpPr txBox="1">
            <a:spLocks noGrp="1"/>
          </p:cNvSpPr>
          <p:nvPr>
            <p:ph type="sldNum" sz="quarter" idx="8"/>
          </p:nvPr>
        </p:nvSpPr>
        <p:spPr/>
        <p:txBody>
          <a:bodyPr/>
          <a:lstStyle>
            <a:lvl1pPr>
              <a:defRPr/>
            </a:lvl1pPr>
          </a:lstStyle>
          <a:p>
            <a:pPr lvl="0"/>
            <a:fld id="{248B6593-7993-4A22-8212-C6B41B347878}" type="slidenum">
              <a:t>‹#›</a:t>
            </a:fld>
            <a:endParaRPr lang="en-US"/>
          </a:p>
        </p:txBody>
      </p:sp>
    </p:spTree>
    <p:extLst>
      <p:ext uri="{BB962C8B-B14F-4D97-AF65-F5344CB8AC3E}">
        <p14:creationId xmlns:p14="http://schemas.microsoft.com/office/powerpoint/2010/main" val="12980198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68652F1-2679-4C5A-8EE8-8BA6EC860D15}"/>
              </a:ext>
            </a:extLst>
          </p:cNvPr>
          <p:cNvSpPr txBox="1">
            <a:spLocks noGrp="1"/>
          </p:cNvSpPr>
          <p:nvPr>
            <p:ph type="dt" sz="half" idx="7"/>
          </p:nvPr>
        </p:nvSpPr>
        <p:spPr/>
        <p:txBody>
          <a:bodyPr/>
          <a:lstStyle>
            <a:lvl1pPr>
              <a:defRPr/>
            </a:lvl1pPr>
          </a:lstStyle>
          <a:p>
            <a:pPr lvl="0"/>
            <a:fld id="{4C1F146B-E90B-4758-BA40-8D5C03C52088}" type="datetime1">
              <a:rPr lang="en-US"/>
              <a:pPr lvl="0"/>
              <a:t>3/9/2020</a:t>
            </a:fld>
            <a:endParaRPr lang="en-US"/>
          </a:p>
        </p:txBody>
      </p:sp>
      <p:sp>
        <p:nvSpPr>
          <p:cNvPr id="3" name="Footer Placeholder 2">
            <a:extLst>
              <a:ext uri="{FF2B5EF4-FFF2-40B4-BE49-F238E27FC236}">
                <a16:creationId xmlns:a16="http://schemas.microsoft.com/office/drawing/2014/main" id="{E5B27C38-BD90-4786-8443-32D9FDAD6570}"/>
              </a:ext>
            </a:extLst>
          </p:cNvPr>
          <p:cNvSpPr txBox="1">
            <a:spLocks noGrp="1"/>
          </p:cNvSpPr>
          <p:nvPr>
            <p:ph type="ftr" sz="quarter" idx="9"/>
          </p:nvPr>
        </p:nvSpPr>
        <p:spPr/>
        <p:txBody>
          <a:bodyPr/>
          <a:lstStyle>
            <a:lvl1pPr>
              <a:defRPr/>
            </a:lvl1pPr>
          </a:lstStyle>
          <a:p>
            <a:pPr lvl="0"/>
            <a:endParaRPr lang="en-US"/>
          </a:p>
        </p:txBody>
      </p:sp>
      <p:sp>
        <p:nvSpPr>
          <p:cNvPr id="4" name="Slide Number Placeholder 3">
            <a:extLst>
              <a:ext uri="{FF2B5EF4-FFF2-40B4-BE49-F238E27FC236}">
                <a16:creationId xmlns:a16="http://schemas.microsoft.com/office/drawing/2014/main" id="{09F9D393-67E9-4F10-AD1D-05D27B45AD40}"/>
              </a:ext>
            </a:extLst>
          </p:cNvPr>
          <p:cNvSpPr txBox="1">
            <a:spLocks noGrp="1"/>
          </p:cNvSpPr>
          <p:nvPr>
            <p:ph type="sldNum" sz="quarter" idx="8"/>
          </p:nvPr>
        </p:nvSpPr>
        <p:spPr/>
        <p:txBody>
          <a:bodyPr/>
          <a:lstStyle>
            <a:lvl1pPr>
              <a:defRPr/>
            </a:lvl1pPr>
          </a:lstStyle>
          <a:p>
            <a:pPr lvl="0"/>
            <a:fld id="{396DF91F-A5F9-4934-84F5-4C5A334AFC41}" type="slidenum">
              <a:t>‹#›</a:t>
            </a:fld>
            <a:endParaRPr lang="en-US"/>
          </a:p>
        </p:txBody>
      </p:sp>
    </p:spTree>
    <p:extLst>
      <p:ext uri="{BB962C8B-B14F-4D97-AF65-F5344CB8AC3E}">
        <p14:creationId xmlns:p14="http://schemas.microsoft.com/office/powerpoint/2010/main" val="36030734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57659-5970-4051-9449-D9F31FFE933D}"/>
              </a:ext>
            </a:extLst>
          </p:cNvPr>
          <p:cNvSpPr txBox="1">
            <a:spLocks noGrp="1"/>
          </p:cNvSpPr>
          <p:nvPr>
            <p:ph type="title"/>
          </p:nvPr>
        </p:nvSpPr>
        <p:spPr>
          <a:xfrm>
            <a:off x="571498" y="555479"/>
            <a:ext cx="2879084" cy="1921026"/>
          </a:xfrm>
        </p:spPr>
        <p:txBody>
          <a:bodyPr>
            <a:noAutofit/>
          </a:bodyPr>
          <a:lstStyle>
            <a:lvl1pPr>
              <a:lnSpc>
                <a:spcPct val="93000"/>
              </a:lnSpc>
              <a:defRPr sz="3000"/>
            </a:lvl1pPr>
          </a:lstStyle>
          <a:p>
            <a:pPr lvl="0"/>
            <a:r>
              <a:rPr lang="en-US"/>
              <a:t>Click to edit Master title style</a:t>
            </a:r>
          </a:p>
        </p:txBody>
      </p:sp>
      <p:sp>
        <p:nvSpPr>
          <p:cNvPr id="3" name="Content Placeholder 2">
            <a:extLst>
              <a:ext uri="{FF2B5EF4-FFF2-40B4-BE49-F238E27FC236}">
                <a16:creationId xmlns:a16="http://schemas.microsoft.com/office/drawing/2014/main" id="{D00095EF-7C31-49D4-9447-12A9B93F8E60}"/>
              </a:ext>
            </a:extLst>
          </p:cNvPr>
          <p:cNvSpPr txBox="1">
            <a:spLocks noGrp="1"/>
          </p:cNvSpPr>
          <p:nvPr>
            <p:ph idx="1"/>
          </p:nvPr>
        </p:nvSpPr>
        <p:spPr>
          <a:xfrm>
            <a:off x="3886202" y="564149"/>
            <a:ext cx="4686297" cy="5622645"/>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4A57884-341B-4843-9786-01D505B62BC9}"/>
              </a:ext>
            </a:extLst>
          </p:cNvPr>
          <p:cNvSpPr txBox="1">
            <a:spLocks noGrp="1"/>
          </p:cNvSpPr>
          <p:nvPr>
            <p:ph type="body" idx="2"/>
          </p:nvPr>
        </p:nvSpPr>
        <p:spPr>
          <a:xfrm>
            <a:off x="571498" y="2621511"/>
            <a:ext cx="2879084" cy="3239536"/>
          </a:xfrm>
        </p:spPr>
        <p:txBody>
          <a:bodyPr/>
          <a:lstStyle>
            <a:lvl1pPr marL="0" indent="0" algn="r">
              <a:lnSpc>
                <a:spcPct val="125000"/>
              </a:lnSpc>
              <a:buNone/>
              <a:defRPr sz="1200"/>
            </a:lvl1pPr>
          </a:lstStyle>
          <a:p>
            <a:pPr lvl="0"/>
            <a:r>
              <a:rPr lang="en-US"/>
              <a:t>Click to edit Master text styles</a:t>
            </a:r>
          </a:p>
        </p:txBody>
      </p:sp>
      <p:sp>
        <p:nvSpPr>
          <p:cNvPr id="5" name="Date Placeholder 4">
            <a:extLst>
              <a:ext uri="{FF2B5EF4-FFF2-40B4-BE49-F238E27FC236}">
                <a16:creationId xmlns:a16="http://schemas.microsoft.com/office/drawing/2014/main" id="{C1FE5334-A9E1-47E5-B820-AC44713CA8BA}"/>
              </a:ext>
            </a:extLst>
          </p:cNvPr>
          <p:cNvSpPr txBox="1">
            <a:spLocks noGrp="1"/>
          </p:cNvSpPr>
          <p:nvPr>
            <p:ph type="dt" sz="half" idx="7"/>
          </p:nvPr>
        </p:nvSpPr>
        <p:spPr/>
        <p:txBody>
          <a:bodyPr/>
          <a:lstStyle>
            <a:lvl1pPr>
              <a:defRPr/>
            </a:lvl1pPr>
          </a:lstStyle>
          <a:p>
            <a:pPr lvl="0"/>
            <a:fld id="{66D8CB89-8007-4EE7-9089-F4C68380D020}" type="datetime1">
              <a:rPr lang="en-US"/>
              <a:pPr lvl="0"/>
              <a:t>3/9/2020</a:t>
            </a:fld>
            <a:endParaRPr lang="en-US"/>
          </a:p>
        </p:txBody>
      </p:sp>
      <p:sp>
        <p:nvSpPr>
          <p:cNvPr id="6" name="Footer Placeholder 5">
            <a:extLst>
              <a:ext uri="{FF2B5EF4-FFF2-40B4-BE49-F238E27FC236}">
                <a16:creationId xmlns:a16="http://schemas.microsoft.com/office/drawing/2014/main" id="{37687FF9-2C06-4330-8CFD-53711A493BE3}"/>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99B50148-5563-4E0F-92DF-D0014853A214}"/>
              </a:ext>
            </a:extLst>
          </p:cNvPr>
          <p:cNvSpPr txBox="1">
            <a:spLocks noGrp="1"/>
          </p:cNvSpPr>
          <p:nvPr>
            <p:ph type="sldNum" sz="quarter" idx="8"/>
          </p:nvPr>
        </p:nvSpPr>
        <p:spPr/>
        <p:txBody>
          <a:bodyPr/>
          <a:lstStyle>
            <a:lvl1pPr>
              <a:defRPr/>
            </a:lvl1pPr>
          </a:lstStyle>
          <a:p>
            <a:pPr lvl="0"/>
            <a:fld id="{990D2FA7-03DD-4B01-B62F-9211C152EC28}" type="slidenum">
              <a:t>‹#›</a:t>
            </a:fld>
            <a:endParaRPr lang="en-US"/>
          </a:p>
        </p:txBody>
      </p:sp>
    </p:spTree>
    <p:extLst>
      <p:ext uri="{BB962C8B-B14F-4D97-AF65-F5344CB8AC3E}">
        <p14:creationId xmlns:p14="http://schemas.microsoft.com/office/powerpoint/2010/main" val="3223947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a:t>Asıl başlık stili için tıklatın</a:t>
            </a:r>
            <a:endParaRPr kumimoji="0" lang="en-US"/>
          </a:p>
        </p:txBody>
      </p:sp>
      <p:sp>
        <p:nvSpPr>
          <p:cNvPr id="3" name="İçerik Yer Tutucusu 2"/>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038BC-D7D5-4F45-B5F8-3D6437ECD230}"/>
              </a:ext>
            </a:extLst>
          </p:cNvPr>
          <p:cNvSpPr txBox="1">
            <a:spLocks noGrp="1"/>
          </p:cNvSpPr>
          <p:nvPr>
            <p:ph type="title"/>
          </p:nvPr>
        </p:nvSpPr>
        <p:spPr>
          <a:xfrm>
            <a:off x="569214" y="557263"/>
            <a:ext cx="2880360" cy="1919243"/>
          </a:xfrm>
        </p:spPr>
        <p:txBody>
          <a:bodyPr>
            <a:noAutofit/>
          </a:bodyPr>
          <a:lstStyle>
            <a:lvl1pPr>
              <a:lnSpc>
                <a:spcPct val="93000"/>
              </a:lnSpc>
              <a:defRPr sz="3000"/>
            </a:lvl1pPr>
          </a:lstStyle>
          <a:p>
            <a:pPr lvl="0"/>
            <a:r>
              <a:rPr lang="en-US"/>
              <a:t>Click to edit Master title style</a:t>
            </a:r>
          </a:p>
        </p:txBody>
      </p:sp>
      <p:sp>
        <p:nvSpPr>
          <p:cNvPr id="3" name="Picture Placeholder 2">
            <a:extLst>
              <a:ext uri="{FF2B5EF4-FFF2-40B4-BE49-F238E27FC236}">
                <a16:creationId xmlns:a16="http://schemas.microsoft.com/office/drawing/2014/main" id="{26773F9C-C91C-48C6-8DD2-54AA348FC0E5}"/>
              </a:ext>
            </a:extLst>
          </p:cNvPr>
          <p:cNvSpPr txBox="1">
            <a:spLocks noGrp="1"/>
          </p:cNvSpPr>
          <p:nvPr>
            <p:ph type="pic" idx="1"/>
          </p:nvPr>
        </p:nvSpPr>
        <p:spPr>
          <a:xfrm>
            <a:off x="3943350" y="0"/>
            <a:ext cx="4629150" cy="6858000"/>
          </a:xfrm>
        </p:spPr>
        <p:txBody>
          <a:bodyPr/>
          <a:lstStyle>
            <a:lvl1pPr marL="0" indent="0">
              <a:buNone/>
              <a:defRPr sz="2400"/>
            </a:lvl1pPr>
          </a:lstStyle>
          <a:p>
            <a:pPr lvl="0"/>
            <a:r>
              <a:rPr lang="en-US"/>
              <a:t>Click icon to add picture</a:t>
            </a:r>
          </a:p>
        </p:txBody>
      </p:sp>
      <p:sp>
        <p:nvSpPr>
          <p:cNvPr id="4" name="Text Placeholder 3">
            <a:extLst>
              <a:ext uri="{FF2B5EF4-FFF2-40B4-BE49-F238E27FC236}">
                <a16:creationId xmlns:a16="http://schemas.microsoft.com/office/drawing/2014/main" id="{C75EBE21-AE45-405C-9C64-F58DDA5E6A13}"/>
              </a:ext>
            </a:extLst>
          </p:cNvPr>
          <p:cNvSpPr txBox="1">
            <a:spLocks noGrp="1"/>
          </p:cNvSpPr>
          <p:nvPr>
            <p:ph type="body" idx="2"/>
          </p:nvPr>
        </p:nvSpPr>
        <p:spPr>
          <a:xfrm>
            <a:off x="569214" y="2621511"/>
            <a:ext cx="2880360" cy="3236976"/>
          </a:xfrm>
        </p:spPr>
        <p:txBody>
          <a:bodyPr/>
          <a:lstStyle>
            <a:lvl1pPr marL="0" indent="0" algn="r">
              <a:lnSpc>
                <a:spcPct val="125000"/>
              </a:lnSpc>
              <a:buNone/>
              <a:defRPr sz="1200"/>
            </a:lvl1pPr>
          </a:lstStyle>
          <a:p>
            <a:pPr lvl="0"/>
            <a:r>
              <a:rPr lang="en-US"/>
              <a:t>Click to edit Master text styles</a:t>
            </a:r>
          </a:p>
        </p:txBody>
      </p:sp>
      <p:sp>
        <p:nvSpPr>
          <p:cNvPr id="5" name="Date Placeholder 4">
            <a:extLst>
              <a:ext uri="{FF2B5EF4-FFF2-40B4-BE49-F238E27FC236}">
                <a16:creationId xmlns:a16="http://schemas.microsoft.com/office/drawing/2014/main" id="{11D8C9AA-48DA-4F0C-B453-AD495572D728}"/>
              </a:ext>
            </a:extLst>
          </p:cNvPr>
          <p:cNvSpPr txBox="1">
            <a:spLocks noGrp="1"/>
          </p:cNvSpPr>
          <p:nvPr>
            <p:ph type="dt" sz="half" idx="7"/>
          </p:nvPr>
        </p:nvSpPr>
        <p:spPr/>
        <p:txBody>
          <a:bodyPr/>
          <a:lstStyle>
            <a:lvl1pPr>
              <a:defRPr/>
            </a:lvl1pPr>
          </a:lstStyle>
          <a:p>
            <a:pPr lvl="0"/>
            <a:fld id="{4390D1D1-7E18-48AC-BA4F-E924FF4B63CA}" type="datetime1">
              <a:rPr lang="en-US"/>
              <a:pPr lvl="0"/>
              <a:t>3/9/2020</a:t>
            </a:fld>
            <a:endParaRPr lang="en-US"/>
          </a:p>
        </p:txBody>
      </p:sp>
      <p:sp>
        <p:nvSpPr>
          <p:cNvPr id="6" name="Footer Placeholder 5">
            <a:extLst>
              <a:ext uri="{FF2B5EF4-FFF2-40B4-BE49-F238E27FC236}">
                <a16:creationId xmlns:a16="http://schemas.microsoft.com/office/drawing/2014/main" id="{66782E9C-2561-4136-9421-48486E689F32}"/>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8F169715-DCB2-4C51-B8FF-3ACED0429DC5}"/>
              </a:ext>
            </a:extLst>
          </p:cNvPr>
          <p:cNvSpPr txBox="1">
            <a:spLocks noGrp="1"/>
          </p:cNvSpPr>
          <p:nvPr>
            <p:ph type="sldNum" sz="quarter" idx="8"/>
          </p:nvPr>
        </p:nvSpPr>
        <p:spPr/>
        <p:txBody>
          <a:bodyPr/>
          <a:lstStyle>
            <a:lvl1pPr>
              <a:defRPr/>
            </a:lvl1pPr>
          </a:lstStyle>
          <a:p>
            <a:pPr lvl="0"/>
            <a:fld id="{65B65B43-3C8C-446F-9849-52BEBF7037E2}" type="slidenum">
              <a:t>‹#›</a:t>
            </a:fld>
            <a:endParaRPr lang="en-US"/>
          </a:p>
        </p:txBody>
      </p:sp>
    </p:spTree>
    <p:extLst>
      <p:ext uri="{BB962C8B-B14F-4D97-AF65-F5344CB8AC3E}">
        <p14:creationId xmlns:p14="http://schemas.microsoft.com/office/powerpoint/2010/main" val="2980791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81E2A-C54F-42AB-A1F5-0148FBCAF46A}"/>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9AE1B17B-BCBF-4E92-BE26-794F6D452351}"/>
              </a:ext>
            </a:extLst>
          </p:cNvPr>
          <p:cNvSpPr txBox="1">
            <a:spLocks noGrp="1"/>
          </p:cNvSpPr>
          <p:nvPr>
            <p:ph type="body" orient="vert" idx="1"/>
          </p:nvPr>
        </p:nvSpPr>
        <p:spPr>
          <a:xfrm>
            <a:off x="3886202" y="640080"/>
            <a:ext cx="4686297" cy="558414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D8403F-0BA5-430B-B711-CD73E72BF2C4}"/>
              </a:ext>
            </a:extLst>
          </p:cNvPr>
          <p:cNvSpPr txBox="1">
            <a:spLocks noGrp="1"/>
          </p:cNvSpPr>
          <p:nvPr>
            <p:ph type="dt" sz="half" idx="7"/>
          </p:nvPr>
        </p:nvSpPr>
        <p:spPr/>
        <p:txBody>
          <a:bodyPr/>
          <a:lstStyle>
            <a:lvl1pPr>
              <a:defRPr/>
            </a:lvl1pPr>
          </a:lstStyle>
          <a:p>
            <a:pPr lvl="0"/>
            <a:fld id="{BE47D1C2-6FA8-4D8E-A0C6-C5DF3E27E1CD}" type="datetime1">
              <a:rPr lang="en-US"/>
              <a:pPr lvl="0"/>
              <a:t>3/9/2020</a:t>
            </a:fld>
            <a:endParaRPr lang="en-US"/>
          </a:p>
        </p:txBody>
      </p:sp>
      <p:sp>
        <p:nvSpPr>
          <p:cNvPr id="5" name="Footer Placeholder 4">
            <a:extLst>
              <a:ext uri="{FF2B5EF4-FFF2-40B4-BE49-F238E27FC236}">
                <a16:creationId xmlns:a16="http://schemas.microsoft.com/office/drawing/2014/main" id="{988B2D41-DDFF-41C3-BA89-D7CF8523806E}"/>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E1A276A4-DAF1-440F-9AD2-230D5C48D0D5}"/>
              </a:ext>
            </a:extLst>
          </p:cNvPr>
          <p:cNvSpPr txBox="1">
            <a:spLocks noGrp="1"/>
          </p:cNvSpPr>
          <p:nvPr>
            <p:ph type="sldNum" sz="quarter" idx="8"/>
          </p:nvPr>
        </p:nvSpPr>
        <p:spPr/>
        <p:txBody>
          <a:bodyPr/>
          <a:lstStyle>
            <a:lvl1pPr>
              <a:defRPr/>
            </a:lvl1pPr>
          </a:lstStyle>
          <a:p>
            <a:pPr lvl="0"/>
            <a:fld id="{D8E8AECD-D3CD-4253-A1EB-B8F1F4D316EB}" type="slidenum">
              <a:t>‹#›</a:t>
            </a:fld>
            <a:endParaRPr lang="en-US"/>
          </a:p>
        </p:txBody>
      </p:sp>
    </p:spTree>
    <p:extLst>
      <p:ext uri="{BB962C8B-B14F-4D97-AF65-F5344CB8AC3E}">
        <p14:creationId xmlns:p14="http://schemas.microsoft.com/office/powerpoint/2010/main" val="30595619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Freeform 6" title="Page Number Shape">
            <a:extLst>
              <a:ext uri="{FF2B5EF4-FFF2-40B4-BE49-F238E27FC236}">
                <a16:creationId xmlns:a16="http://schemas.microsoft.com/office/drawing/2014/main" id="{A9B71B1F-10A7-45AA-A88C-B1F79DD4B5DF}"/>
              </a:ext>
            </a:extLst>
          </p:cNvPr>
          <p:cNvSpPr/>
          <p:nvPr/>
        </p:nvSpPr>
        <p:spPr>
          <a:xfrm>
            <a:off x="8838007" y="5380576"/>
            <a:ext cx="305990"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262626"/>
          </a:solidFill>
          <a:ln cap="flat">
            <a:noFill/>
            <a:prstDash val="solid"/>
          </a:ln>
        </p:spPr>
        <p:txBody>
          <a:bodyPr vert="horz" wrap="square" lIns="0" tIns="0" rIns="0" bIns="0" anchor="t" anchorCtr="0" compatLnSpc="1">
            <a:noAutofit/>
          </a:bodyPr>
          <a:lstStyle/>
          <a:p>
            <a:pPr marL="0" marR="0" lvl="0" indent="0" algn="l" defTabSz="6858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350" b="0" i="0" u="none" strike="noStrike" kern="1200" cap="none" spc="0" baseline="0">
              <a:solidFill>
                <a:srgbClr val="000000"/>
              </a:solidFill>
              <a:uFillTx/>
              <a:latin typeface="Calibri"/>
            </a:endParaRPr>
          </a:p>
        </p:txBody>
      </p:sp>
      <p:sp>
        <p:nvSpPr>
          <p:cNvPr id="3" name="Vertical Title 1">
            <a:extLst>
              <a:ext uri="{FF2B5EF4-FFF2-40B4-BE49-F238E27FC236}">
                <a16:creationId xmlns:a16="http://schemas.microsoft.com/office/drawing/2014/main" id="{2A825709-514A-4A76-85EF-6D71A7FF56C0}"/>
              </a:ext>
            </a:extLst>
          </p:cNvPr>
          <p:cNvSpPr txBox="1">
            <a:spLocks noGrp="1"/>
          </p:cNvSpPr>
          <p:nvPr>
            <p:ph type="title" orient="vert"/>
          </p:nvPr>
        </p:nvSpPr>
        <p:spPr>
          <a:xfrm>
            <a:off x="5993076" y="642932"/>
            <a:ext cx="1835002" cy="4678106"/>
          </a:xfrm>
        </p:spPr>
        <p:txBody>
          <a:bodyPr vert="eaVert"/>
          <a:lstStyle>
            <a:lvl1pPr algn="l">
              <a:defRPr/>
            </a:lvl1pPr>
          </a:lstStyle>
          <a:p>
            <a:pPr lvl="0"/>
            <a:r>
              <a:rPr lang="en-US"/>
              <a:t>Click to edit Master title style</a:t>
            </a:r>
          </a:p>
        </p:txBody>
      </p:sp>
      <p:sp>
        <p:nvSpPr>
          <p:cNvPr id="4" name="Vertical Text Placeholder 2">
            <a:extLst>
              <a:ext uri="{FF2B5EF4-FFF2-40B4-BE49-F238E27FC236}">
                <a16:creationId xmlns:a16="http://schemas.microsoft.com/office/drawing/2014/main" id="{BFECCA8E-5C9E-426D-BDC1-58993ECD57C1}"/>
              </a:ext>
            </a:extLst>
          </p:cNvPr>
          <p:cNvSpPr txBox="1">
            <a:spLocks noGrp="1"/>
          </p:cNvSpPr>
          <p:nvPr>
            <p:ph type="body" orient="vert" idx="1"/>
          </p:nvPr>
        </p:nvSpPr>
        <p:spPr>
          <a:xfrm>
            <a:off x="628652" y="642932"/>
            <a:ext cx="5303010" cy="4678106"/>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2F29A33B-4842-43D5-A43A-69AEC8B16DBC}"/>
              </a:ext>
            </a:extLst>
          </p:cNvPr>
          <p:cNvSpPr txBox="1">
            <a:spLocks noGrp="1"/>
          </p:cNvSpPr>
          <p:nvPr>
            <p:ph type="dt" sz="half" idx="7"/>
          </p:nvPr>
        </p:nvSpPr>
        <p:spPr>
          <a:xfrm>
            <a:off x="4902139" y="5927132"/>
            <a:ext cx="2861144" cy="365129"/>
          </a:xfrm>
        </p:spPr>
        <p:txBody>
          <a:bodyPr/>
          <a:lstStyle>
            <a:lvl1pPr>
              <a:defRPr/>
            </a:lvl1pPr>
          </a:lstStyle>
          <a:p>
            <a:pPr lvl="0"/>
            <a:fld id="{4D7B9FF8-C9D9-4E7C-B0FE-9500B104FC8D}" type="datetime1">
              <a:rPr lang="en-US"/>
              <a:pPr lvl="0"/>
              <a:t>3/9/2020</a:t>
            </a:fld>
            <a:endParaRPr lang="en-US"/>
          </a:p>
        </p:txBody>
      </p:sp>
      <p:sp>
        <p:nvSpPr>
          <p:cNvPr id="6" name="Footer Placeholder 4">
            <a:extLst>
              <a:ext uri="{FF2B5EF4-FFF2-40B4-BE49-F238E27FC236}">
                <a16:creationId xmlns:a16="http://schemas.microsoft.com/office/drawing/2014/main" id="{920050FD-55D2-4AAF-AFAB-9BE67E19F3FE}"/>
              </a:ext>
            </a:extLst>
          </p:cNvPr>
          <p:cNvSpPr txBox="1">
            <a:spLocks noGrp="1"/>
          </p:cNvSpPr>
          <p:nvPr>
            <p:ph type="ftr" sz="quarter" idx="9"/>
          </p:nvPr>
        </p:nvSpPr>
        <p:spPr>
          <a:xfrm>
            <a:off x="4902139" y="6315953"/>
            <a:ext cx="2861144" cy="365129"/>
          </a:xfrm>
        </p:spPr>
        <p:txBody>
          <a:bodyPr/>
          <a:lstStyle>
            <a:lvl1pPr>
              <a:defRPr/>
            </a:lvl1pPr>
          </a:lstStyle>
          <a:p>
            <a:pPr lvl="0"/>
            <a:endParaRPr lang="en-US"/>
          </a:p>
        </p:txBody>
      </p:sp>
      <p:sp>
        <p:nvSpPr>
          <p:cNvPr id="7" name="Slide Number Placeholder 5">
            <a:extLst>
              <a:ext uri="{FF2B5EF4-FFF2-40B4-BE49-F238E27FC236}">
                <a16:creationId xmlns:a16="http://schemas.microsoft.com/office/drawing/2014/main" id="{0D504A82-E410-45FE-94BC-A49E3573500C}"/>
              </a:ext>
            </a:extLst>
          </p:cNvPr>
          <p:cNvSpPr txBox="1">
            <a:spLocks noGrp="1"/>
          </p:cNvSpPr>
          <p:nvPr>
            <p:ph type="sldNum" sz="quarter" idx="8"/>
          </p:nvPr>
        </p:nvSpPr>
        <p:spPr/>
        <p:txBody>
          <a:bodyPr/>
          <a:lstStyle>
            <a:lvl1pPr>
              <a:defRPr/>
            </a:lvl1pPr>
          </a:lstStyle>
          <a:p>
            <a:pPr lvl="0"/>
            <a:fld id="{7E304A76-57B4-4A67-A579-6F4E1A38AE04}" type="slidenum">
              <a:t>‹#›</a:t>
            </a:fld>
            <a:endParaRPr lang="en-US"/>
          </a:p>
        </p:txBody>
      </p:sp>
      <p:cxnSp>
        <p:nvCxnSpPr>
          <p:cNvPr id="8" name="Straight Connector 12" title="Horizontal Rule Line">
            <a:extLst>
              <a:ext uri="{FF2B5EF4-FFF2-40B4-BE49-F238E27FC236}">
                <a16:creationId xmlns:a16="http://schemas.microsoft.com/office/drawing/2014/main" id="{3AAEF684-DB25-4754-8148-5DB4A38C55BF}"/>
              </a:ext>
            </a:extLst>
          </p:cNvPr>
          <p:cNvCxnSpPr/>
          <p:nvPr/>
        </p:nvCxnSpPr>
        <p:spPr>
          <a:xfrm>
            <a:off x="0" y="6199732"/>
            <a:ext cx="7695005" cy="0"/>
          </a:xfrm>
          <a:prstGeom prst="straightConnector1">
            <a:avLst/>
          </a:prstGeom>
          <a:noFill/>
          <a:ln w="25402" cap="flat">
            <a:solidFill>
              <a:srgbClr val="262626"/>
            </a:solidFill>
            <a:prstDash val="solid"/>
            <a:miter/>
          </a:ln>
        </p:spPr>
      </p:cxnSp>
    </p:spTree>
    <p:extLst>
      <p:ext uri="{BB962C8B-B14F-4D97-AF65-F5344CB8AC3E}">
        <p14:creationId xmlns:p14="http://schemas.microsoft.com/office/powerpoint/2010/main" val="3262927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Dikdörtgen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Başlık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a:t>Asıl başlık stili için tıklatın</a:t>
            </a:r>
            <a:endParaRPr kumimoji="0" lang="en-US"/>
          </a:p>
        </p:txBody>
      </p:sp>
      <p:sp>
        <p:nvSpPr>
          <p:cNvPr id="3" name="Metin Yer Tutucusu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a:t>Asıl metin stillerini düzenlemek için tıklatın</a:t>
            </a:r>
          </a:p>
        </p:txBody>
      </p:sp>
      <p:sp>
        <p:nvSpPr>
          <p:cNvPr id="4" name="Veri Yer Tutucusu 3"/>
          <p:cNvSpPr>
            <a:spLocks noGrp="1"/>
          </p:cNvSpPr>
          <p:nvPr>
            <p:ph type="dt" sz="half" idx="10"/>
          </p:nvPr>
        </p:nvSpPr>
        <p:spPr/>
        <p:txBody>
          <a:bodyPr/>
          <a:lstStyle/>
          <a:p>
            <a:fld id="{A23720DD-5B6D-40BF-8493-A6B52D484E6B}" type="datetimeFigureOut">
              <a:rPr lang="tr-TR" smtClean="0"/>
              <a:t>9.03.2020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
        <p:nvSpPr>
          <p:cNvPr id="10" name="Dikdörtgen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435608" y="274320"/>
            <a:ext cx="7498080" cy="1143000"/>
          </a:xfrm>
        </p:spPr>
        <p:txBody>
          <a:bodyPr/>
          <a:lstStyle/>
          <a:p>
            <a:r>
              <a:rPr kumimoji="0" lang="tr-TR"/>
              <a:t>Asıl başlık stili için tıklatın</a:t>
            </a:r>
            <a:endParaRPr kumimoji="0" lang="en-US"/>
          </a:p>
        </p:txBody>
      </p:sp>
      <p:sp>
        <p:nvSpPr>
          <p:cNvPr id="3" name="İçerik Yer Tutucus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İçerik Yer Tutucus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9.03.2020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a:t>Asıl başlık stili için tıklatın</a:t>
            </a:r>
            <a:endParaRPr kumimoji="0" lang="en-US"/>
          </a:p>
        </p:txBody>
      </p:sp>
      <p:sp>
        <p:nvSpPr>
          <p:cNvPr id="3" name="Metin Yer Tutucusu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4" name="Metin Yer Tutucusu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a:t>Asıl metin stillerini düzenlemek için tıklatın</a:t>
            </a:r>
          </a:p>
        </p:txBody>
      </p:sp>
      <p:sp>
        <p:nvSpPr>
          <p:cNvPr id="5" name="İçerik Yer Tutucus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İçerik Yer Tutucus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9.03.2020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1435608" y="274320"/>
            <a:ext cx="7498080" cy="1143000"/>
          </a:xfrm>
        </p:spPr>
        <p:txBody>
          <a:bodyPr anchor="ctr"/>
          <a:lstStyle/>
          <a:p>
            <a:r>
              <a:rPr kumimoji="0" lang="tr-TR"/>
              <a:t>Asıl başlık stili için tıklatın</a:t>
            </a:r>
            <a:endParaRPr kumimoji="0" lang="en-US"/>
          </a:p>
        </p:txBody>
      </p:sp>
      <p:sp>
        <p:nvSpPr>
          <p:cNvPr id="3" name="Veri Yer Tutucusu 2"/>
          <p:cNvSpPr>
            <a:spLocks noGrp="1"/>
          </p:cNvSpPr>
          <p:nvPr>
            <p:ph type="dt" sz="half" idx="10"/>
          </p:nvPr>
        </p:nvSpPr>
        <p:spPr/>
        <p:txBody>
          <a:bodyPr/>
          <a:lstStyle/>
          <a:p>
            <a:fld id="{A23720DD-5B6D-40BF-8493-A6B52D484E6B}" type="datetimeFigureOut">
              <a:rPr lang="tr-TR" smtClean="0"/>
              <a:t>9.03.2020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Dikdörtgen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Veri Yer Tutucusu 1"/>
          <p:cNvSpPr>
            <a:spLocks noGrp="1"/>
          </p:cNvSpPr>
          <p:nvPr>
            <p:ph type="dt" sz="half" idx="10"/>
          </p:nvPr>
        </p:nvSpPr>
        <p:spPr/>
        <p:txBody>
          <a:bodyPr/>
          <a:lstStyle/>
          <a:p>
            <a:fld id="{A23720DD-5B6D-40BF-8493-A6B52D484E6B}" type="datetimeFigureOut">
              <a:rPr lang="tr-TR" smtClean="0"/>
              <a:t>9.03.2020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
        <p:nvSpPr>
          <p:cNvPr id="6" name="Dikdörtgen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a:t>Asıl başlık stili için tıklatın</a:t>
            </a:r>
            <a:endParaRPr kumimoji="0" lang="en-US"/>
          </a:p>
        </p:txBody>
      </p:sp>
      <p:sp>
        <p:nvSpPr>
          <p:cNvPr id="3" name="Metin Yer Tutucusu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a:t>Asıl metin stillerini düzenlemek için tıklatın</a:t>
            </a:r>
          </a:p>
        </p:txBody>
      </p:sp>
      <p:sp>
        <p:nvSpPr>
          <p:cNvPr id="4" name="İçerik Yer Tutucus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9.03.2020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a:t>Asıl başlık stili için tıklatın</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9.03.2020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8" name="Dikdörtgen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Resim Yer Tutucusu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a:t>Resim eklemek için simgeyi tıklatın</a:t>
            </a:r>
            <a:endParaRPr kumimoji="0" lang="en-US" dirty="0"/>
          </a:p>
        </p:txBody>
      </p:sp>
      <p:sp>
        <p:nvSpPr>
          <p:cNvPr id="9" name="Akış Çizelgesi: İşlem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Akış Çizelgesi: İşlem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Metin Yer Tutucusu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asta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Halka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Başlık Yer Tutucusu 4"/>
          <p:cNvSpPr>
            <a:spLocks noGrp="1"/>
          </p:cNvSpPr>
          <p:nvPr>
            <p:ph type="title"/>
          </p:nvPr>
        </p:nvSpPr>
        <p:spPr>
          <a:xfrm>
            <a:off x="1435608" y="274638"/>
            <a:ext cx="7498080" cy="1143000"/>
          </a:xfrm>
          <a:prstGeom prst="rect">
            <a:avLst/>
          </a:prstGeom>
        </p:spPr>
        <p:txBody>
          <a:bodyPr anchor="ctr">
            <a:normAutofit/>
          </a:bodyPr>
          <a:lstStyle/>
          <a:p>
            <a:r>
              <a:rPr kumimoji="0" lang="tr-TR"/>
              <a:t>Asıl başlık stili için tıklatın</a:t>
            </a:r>
            <a:endParaRPr kumimoji="0" lang="en-US"/>
          </a:p>
        </p:txBody>
      </p:sp>
      <p:sp>
        <p:nvSpPr>
          <p:cNvPr id="9" name="Metin Yer Tutucusu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4" name="Veri Yer Tutucusu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23720DD-5B6D-40BF-8493-A6B52D484E6B}" type="datetimeFigureOut">
              <a:rPr lang="tr-TR" smtClean="0"/>
              <a:t>9.03.2020</a:t>
            </a:fld>
            <a:endParaRPr lang="tr-TR"/>
          </a:p>
        </p:txBody>
      </p:sp>
      <p:sp>
        <p:nvSpPr>
          <p:cNvPr id="10" name="Altbilgi Yer Tutucusu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Slayt Numarası Yer Tutucusu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F302176B-0E47-46AC-8F43-DAB4B8A37D06}" type="slidenum">
              <a:rPr lang="tr-TR" smtClean="0"/>
              <a:t>‹#›</a:t>
            </a:fld>
            <a:endParaRPr lang="tr-TR"/>
          </a:p>
        </p:txBody>
      </p:sp>
      <p:sp>
        <p:nvSpPr>
          <p:cNvPr id="15" name="Dikdörtgen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2" name="Freeform 6" title="Page Number Shape">
            <a:extLst>
              <a:ext uri="{FF2B5EF4-FFF2-40B4-BE49-F238E27FC236}">
                <a16:creationId xmlns:a16="http://schemas.microsoft.com/office/drawing/2014/main" id="{B03FBFE1-BBAC-42B1-B199-04625E6159AA}"/>
              </a:ext>
            </a:extLst>
          </p:cNvPr>
          <p:cNvSpPr/>
          <p:nvPr/>
        </p:nvSpPr>
        <p:spPr>
          <a:xfrm>
            <a:off x="8838007" y="5380576"/>
            <a:ext cx="305990"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262626"/>
          </a:solidFill>
          <a:ln cap="flat">
            <a:noFill/>
            <a:prstDash val="solid"/>
          </a:ln>
        </p:spPr>
        <p:txBody>
          <a:bodyPr vert="horz" wrap="square" lIns="0" tIns="0" rIns="0" bIns="0" anchor="t" anchorCtr="0" compatLnSpc="1">
            <a:noAutofit/>
          </a:bodyPr>
          <a:lstStyle/>
          <a:p>
            <a:pPr marL="0" marR="0" lvl="0" indent="0" algn="l" defTabSz="6858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350" b="0" i="0" u="none" strike="noStrike" kern="1200" cap="none" spc="0" baseline="0">
              <a:solidFill>
                <a:srgbClr val="000000"/>
              </a:solidFill>
              <a:uFillTx/>
              <a:latin typeface="Calibri"/>
            </a:endParaRPr>
          </a:p>
        </p:txBody>
      </p:sp>
      <p:sp>
        <p:nvSpPr>
          <p:cNvPr id="3" name="Title Placeholder 1">
            <a:extLst>
              <a:ext uri="{FF2B5EF4-FFF2-40B4-BE49-F238E27FC236}">
                <a16:creationId xmlns:a16="http://schemas.microsoft.com/office/drawing/2014/main" id="{2469ABBD-8174-464E-9B5E-AF315F2C3466}"/>
              </a:ext>
            </a:extLst>
          </p:cNvPr>
          <p:cNvSpPr txBox="1">
            <a:spLocks noGrp="1"/>
          </p:cNvSpPr>
          <p:nvPr>
            <p:ph type="title"/>
          </p:nvPr>
        </p:nvSpPr>
        <p:spPr>
          <a:xfrm>
            <a:off x="571497" y="559676"/>
            <a:ext cx="2875429" cy="4952490"/>
          </a:xfrm>
          <a:prstGeom prst="rect">
            <a:avLst/>
          </a:prstGeom>
          <a:noFill/>
          <a:ln>
            <a:noFill/>
          </a:ln>
        </p:spPr>
        <p:txBody>
          <a:bodyPr vert="horz" wrap="square" lIns="91440" tIns="45720" rIns="91440" bIns="45720" anchor="t" anchorCtr="0" compatLnSpc="1">
            <a:normAutofit/>
          </a:bodyPr>
          <a:lstStyle/>
          <a:p>
            <a:pPr lvl="0"/>
            <a:r>
              <a:rPr lang="en-US"/>
              <a:t>Click to edit Master title style</a:t>
            </a:r>
          </a:p>
        </p:txBody>
      </p:sp>
      <p:sp>
        <p:nvSpPr>
          <p:cNvPr id="4" name="Text Placeholder 2">
            <a:extLst>
              <a:ext uri="{FF2B5EF4-FFF2-40B4-BE49-F238E27FC236}">
                <a16:creationId xmlns:a16="http://schemas.microsoft.com/office/drawing/2014/main" id="{D9ED0536-2145-4A3E-A69F-B54C089A298E}"/>
              </a:ext>
            </a:extLst>
          </p:cNvPr>
          <p:cNvSpPr txBox="1">
            <a:spLocks noGrp="1"/>
          </p:cNvSpPr>
          <p:nvPr>
            <p:ph type="body" idx="1"/>
          </p:nvPr>
        </p:nvSpPr>
        <p:spPr>
          <a:xfrm>
            <a:off x="3886202" y="569067"/>
            <a:ext cx="4686297" cy="5655152"/>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D5397A92-64D4-4A06-A4BB-C3E7D976062E}"/>
              </a:ext>
            </a:extLst>
          </p:cNvPr>
          <p:cNvSpPr txBox="1">
            <a:spLocks noGrp="1"/>
          </p:cNvSpPr>
          <p:nvPr>
            <p:ph type="dt" sz="half" idx="2"/>
          </p:nvPr>
        </p:nvSpPr>
        <p:spPr>
          <a:xfrm>
            <a:off x="571497" y="5930058"/>
            <a:ext cx="2861144" cy="365129"/>
          </a:xfrm>
          <a:prstGeom prst="rect">
            <a:avLst/>
          </a:prstGeom>
          <a:noFill/>
          <a:ln>
            <a:noFill/>
          </a:ln>
        </p:spPr>
        <p:txBody>
          <a:bodyPr vert="horz" wrap="square" lIns="91440" tIns="45720" rIns="91440" bIns="45720" anchor="t" anchorCtr="0" compatLnSpc="1">
            <a:noAutofit/>
          </a:bodyPr>
          <a:lstStyle>
            <a:lvl1pPr marL="0" marR="0" lvl="0" indent="0" algn="r" defTabSz="342900" rtl="0" fontAlgn="auto" hangingPunct="1">
              <a:lnSpc>
                <a:spcPct val="100000"/>
              </a:lnSpc>
              <a:spcBef>
                <a:spcPts val="0"/>
              </a:spcBef>
              <a:spcAft>
                <a:spcPts val="0"/>
              </a:spcAft>
              <a:buNone/>
              <a:tabLst/>
              <a:defRPr lang="en-US" sz="750" b="0" i="1" u="none" strike="noStrike" kern="1200" cap="none" spc="0" baseline="0">
                <a:solidFill>
                  <a:srgbClr val="262626"/>
                </a:solidFill>
                <a:uFillTx/>
                <a:latin typeface="Century Schoolbook"/>
              </a:defRPr>
            </a:lvl1pPr>
          </a:lstStyle>
          <a:p>
            <a:pPr lvl="0"/>
            <a:fld id="{46E9FF9F-8EC1-4009-9D08-FECB3BC9EE89}" type="datetime1">
              <a:rPr lang="en-US"/>
              <a:pPr lvl="0"/>
              <a:t>3/9/2020</a:t>
            </a:fld>
            <a:endParaRPr lang="en-US"/>
          </a:p>
        </p:txBody>
      </p:sp>
      <p:sp>
        <p:nvSpPr>
          <p:cNvPr id="6" name="Footer Placeholder 4">
            <a:extLst>
              <a:ext uri="{FF2B5EF4-FFF2-40B4-BE49-F238E27FC236}">
                <a16:creationId xmlns:a16="http://schemas.microsoft.com/office/drawing/2014/main" id="{058A39CC-21A8-4944-8B1B-A0FF456991EA}"/>
              </a:ext>
            </a:extLst>
          </p:cNvPr>
          <p:cNvSpPr txBox="1">
            <a:spLocks noGrp="1"/>
          </p:cNvSpPr>
          <p:nvPr>
            <p:ph type="ftr" sz="quarter" idx="3"/>
          </p:nvPr>
        </p:nvSpPr>
        <p:spPr>
          <a:xfrm>
            <a:off x="571497" y="6314445"/>
            <a:ext cx="2861144" cy="365129"/>
          </a:xfrm>
          <a:prstGeom prst="rect">
            <a:avLst/>
          </a:prstGeom>
          <a:noFill/>
          <a:ln>
            <a:noFill/>
          </a:ln>
        </p:spPr>
        <p:txBody>
          <a:bodyPr vert="horz" wrap="square" lIns="91440" tIns="45720" rIns="91440" bIns="45720" anchor="t" anchorCtr="0" compatLnSpc="1">
            <a:noAutofit/>
          </a:bodyPr>
          <a:lstStyle>
            <a:lvl1pPr marL="0" marR="0" lvl="0" indent="0" algn="r" defTabSz="342900" rtl="0" fontAlgn="auto" hangingPunct="1">
              <a:lnSpc>
                <a:spcPct val="100000"/>
              </a:lnSpc>
              <a:spcBef>
                <a:spcPts val="0"/>
              </a:spcBef>
              <a:spcAft>
                <a:spcPts val="0"/>
              </a:spcAft>
              <a:buNone/>
              <a:tabLst/>
              <a:defRPr lang="en-US" sz="900" b="1" i="1" u="none" strike="noStrike" kern="1200" cap="none" spc="0" baseline="0">
                <a:solidFill>
                  <a:srgbClr val="262626"/>
                </a:solidFill>
                <a:uFillTx/>
                <a:latin typeface="Century Schoolbook"/>
              </a:defRPr>
            </a:lvl1pPr>
          </a:lstStyle>
          <a:p>
            <a:pPr lvl="0"/>
            <a:endParaRPr lang="en-US"/>
          </a:p>
        </p:txBody>
      </p:sp>
      <p:sp>
        <p:nvSpPr>
          <p:cNvPr id="7" name="Slide Number Placeholder 5">
            <a:extLst>
              <a:ext uri="{FF2B5EF4-FFF2-40B4-BE49-F238E27FC236}">
                <a16:creationId xmlns:a16="http://schemas.microsoft.com/office/drawing/2014/main" id="{59707643-C744-4A06-BC83-7E07824E2314}"/>
              </a:ext>
            </a:extLst>
          </p:cNvPr>
          <p:cNvSpPr txBox="1">
            <a:spLocks noGrp="1"/>
          </p:cNvSpPr>
          <p:nvPr>
            <p:ph type="sldNum" sz="quarter" idx="4"/>
          </p:nvPr>
        </p:nvSpPr>
        <p:spPr>
          <a:xfrm>
            <a:off x="8838007" y="5607595"/>
            <a:ext cx="305990" cy="365129"/>
          </a:xfrm>
          <a:prstGeom prst="rect">
            <a:avLst/>
          </a:prstGeom>
          <a:noFill/>
          <a:ln>
            <a:noFill/>
          </a:ln>
        </p:spPr>
        <p:txBody>
          <a:bodyPr vert="horz" wrap="square" lIns="91440" tIns="45720" rIns="91440" bIns="45720" anchor="ctr" anchorCtr="0" compatLnSpc="1">
            <a:noAutofit/>
          </a:bodyPr>
          <a:lstStyle>
            <a:lvl1pPr marL="0" marR="0" lvl="0" indent="0" algn="r" defTabSz="342900" rtl="0" fontAlgn="auto" hangingPunct="1">
              <a:lnSpc>
                <a:spcPct val="100000"/>
              </a:lnSpc>
              <a:spcBef>
                <a:spcPts val="0"/>
              </a:spcBef>
              <a:spcAft>
                <a:spcPts val="0"/>
              </a:spcAft>
              <a:buNone/>
              <a:tabLst/>
              <a:defRPr lang="en-US" sz="900" b="0" i="1" u="none" strike="noStrike" kern="1200" cap="none" spc="0" baseline="0">
                <a:solidFill>
                  <a:srgbClr val="F5F5F5"/>
                </a:solidFill>
                <a:uFillTx/>
                <a:latin typeface="Century Schoolbook"/>
              </a:defRPr>
            </a:lvl1pPr>
          </a:lstStyle>
          <a:p>
            <a:pPr lvl="0"/>
            <a:fld id="{F3AF8338-5D99-4F7F-9F3C-8D8627CEDC76}" type="slidenum">
              <a:t>‹#›</a:t>
            </a:fld>
            <a:endParaRPr lang="en-US"/>
          </a:p>
        </p:txBody>
      </p:sp>
      <p:cxnSp>
        <p:nvCxnSpPr>
          <p:cNvPr id="8" name="Straight Connector 9" title="Horizontal Rule Line">
            <a:extLst>
              <a:ext uri="{FF2B5EF4-FFF2-40B4-BE49-F238E27FC236}">
                <a16:creationId xmlns:a16="http://schemas.microsoft.com/office/drawing/2014/main" id="{34EB3A09-1CAD-407D-B65D-EC2C8FADF1F2}"/>
              </a:ext>
            </a:extLst>
          </p:cNvPr>
          <p:cNvCxnSpPr/>
          <p:nvPr/>
        </p:nvCxnSpPr>
        <p:spPr>
          <a:xfrm>
            <a:off x="1" y="6199732"/>
            <a:ext cx="3371852" cy="0"/>
          </a:xfrm>
          <a:prstGeom prst="straightConnector1">
            <a:avLst/>
          </a:prstGeom>
          <a:noFill/>
          <a:ln w="25402" cap="flat">
            <a:solidFill>
              <a:srgbClr val="262626"/>
            </a:solidFill>
            <a:prstDash val="solid"/>
            <a:miter/>
          </a:ln>
        </p:spPr>
      </p:cxnSp>
    </p:spTree>
    <p:extLst>
      <p:ext uri="{BB962C8B-B14F-4D97-AF65-F5344CB8AC3E}">
        <p14:creationId xmlns:p14="http://schemas.microsoft.com/office/powerpoint/2010/main" val="341011986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marL="0" marR="0" lvl="0" indent="0" algn="r" defTabSz="685800" rtl="0" fontAlgn="auto" hangingPunct="1">
        <a:lnSpc>
          <a:spcPct val="90000"/>
        </a:lnSpc>
        <a:spcBef>
          <a:spcPts val="0"/>
        </a:spcBef>
        <a:spcAft>
          <a:spcPts val="0"/>
        </a:spcAft>
        <a:buNone/>
        <a:tabLst/>
        <a:defRPr lang="en-US" sz="3750" b="0" i="1" u="none" strike="noStrike" kern="1200" cap="none" spc="0" baseline="0">
          <a:solidFill>
            <a:srgbClr val="262626"/>
          </a:solidFill>
          <a:uFillTx/>
          <a:latin typeface="Century Schoolbook"/>
        </a:defRPr>
      </a:lvl1pPr>
    </p:titleStyle>
    <p:bodyStyle>
      <a:lvl1pPr marL="212598" marR="0" lvl="0" indent="-212598" algn="l" defTabSz="685800" rtl="0" fontAlgn="auto" hangingPunct="1">
        <a:lnSpc>
          <a:spcPct val="112000"/>
        </a:lnSpc>
        <a:spcBef>
          <a:spcPts val="675"/>
        </a:spcBef>
        <a:spcAft>
          <a:spcPts val="0"/>
        </a:spcAft>
        <a:buSzPct val="100000"/>
        <a:buFont typeface="Arial" pitchFamily="34"/>
        <a:buChar char="•"/>
        <a:tabLst/>
        <a:defRPr lang="en-US" sz="1500" b="0" i="0" u="none" strike="noStrike" kern="1200" cap="none" spc="0" baseline="0">
          <a:solidFill>
            <a:srgbClr val="262626"/>
          </a:solidFill>
          <a:uFillTx/>
          <a:latin typeface="Corbel"/>
        </a:defRPr>
      </a:lvl1pPr>
      <a:lvl2pPr marL="514350" marR="0" lvl="1" indent="-212598" algn="l" defTabSz="685800" rtl="0" fontAlgn="auto" hangingPunct="1">
        <a:lnSpc>
          <a:spcPct val="112000"/>
        </a:lnSpc>
        <a:spcBef>
          <a:spcPts val="675"/>
        </a:spcBef>
        <a:spcAft>
          <a:spcPts val="0"/>
        </a:spcAft>
        <a:buSzPct val="100000"/>
        <a:buFont typeface="Corbel" pitchFamily="34"/>
        <a:buChar char="–"/>
        <a:tabLst/>
        <a:defRPr lang="en-US" sz="1350" b="0" i="0" u="none" strike="noStrike" kern="1200" cap="none" spc="0" baseline="0">
          <a:solidFill>
            <a:srgbClr val="262626"/>
          </a:solidFill>
          <a:uFillTx/>
          <a:latin typeface="Corbel"/>
        </a:defRPr>
      </a:lvl2pPr>
      <a:lvl3pPr marL="857250" marR="0" lvl="2" indent="-212598" algn="l" defTabSz="685800" rtl="0" fontAlgn="auto" hangingPunct="1">
        <a:lnSpc>
          <a:spcPct val="112000"/>
        </a:lnSpc>
        <a:spcBef>
          <a:spcPts val="675"/>
        </a:spcBef>
        <a:spcAft>
          <a:spcPts val="0"/>
        </a:spcAft>
        <a:buSzPct val="100000"/>
        <a:buFont typeface="Arial" pitchFamily="34"/>
        <a:buChar char="•"/>
        <a:tabLst/>
        <a:defRPr lang="en-US" sz="1200" b="0" i="0" u="none" strike="noStrike" kern="1200" cap="none" spc="0" baseline="0">
          <a:solidFill>
            <a:srgbClr val="262626"/>
          </a:solidFill>
          <a:uFillTx/>
          <a:latin typeface="Corbel"/>
        </a:defRPr>
      </a:lvl3pPr>
      <a:lvl4pPr marL="1200150" marR="0" lvl="3" indent="-212598" algn="l" defTabSz="685800" rtl="0" fontAlgn="auto" hangingPunct="1">
        <a:lnSpc>
          <a:spcPct val="112000"/>
        </a:lnSpc>
        <a:spcBef>
          <a:spcPts val="675"/>
        </a:spcBef>
        <a:spcAft>
          <a:spcPts val="0"/>
        </a:spcAft>
        <a:buSzPct val="100000"/>
        <a:buFont typeface="Corbel" pitchFamily="34"/>
        <a:buChar char="–"/>
        <a:tabLst/>
        <a:defRPr lang="en-US" sz="1050" b="0" i="0" u="none" strike="noStrike" kern="1200" cap="none" spc="0" baseline="0">
          <a:solidFill>
            <a:srgbClr val="262626"/>
          </a:solidFill>
          <a:uFillTx/>
          <a:latin typeface="Corbel"/>
        </a:defRPr>
      </a:lvl4pPr>
      <a:lvl5pPr marL="1543050" marR="0" lvl="4" indent="-212598" algn="l" defTabSz="685800" rtl="0" fontAlgn="auto" hangingPunct="1">
        <a:lnSpc>
          <a:spcPct val="112000"/>
        </a:lnSpc>
        <a:spcBef>
          <a:spcPts val="675"/>
        </a:spcBef>
        <a:spcAft>
          <a:spcPts val="0"/>
        </a:spcAft>
        <a:buSzPct val="100000"/>
        <a:buFont typeface="Arial" pitchFamily="34"/>
        <a:buChar char="•"/>
        <a:tabLst/>
        <a:defRPr lang="en-US" sz="1050" b="0" i="1" u="none" strike="noStrike" kern="1200" cap="none" spc="0" baseline="0">
          <a:solidFill>
            <a:srgbClr val="262626"/>
          </a:solidFill>
          <a:uFillTx/>
          <a:latin typeface="Corbel"/>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pic>
        <p:nvPicPr>
          <p:cNvPr id="2" name="Picture 4" descr="A close up of a map&#10;&#10;Description automatically generated">
            <a:extLst>
              <a:ext uri="{FF2B5EF4-FFF2-40B4-BE49-F238E27FC236}">
                <a16:creationId xmlns:a16="http://schemas.microsoft.com/office/drawing/2014/main" id="{1F79CD8E-F035-43C9-AD45-DFEDB15F2F08}"/>
              </a:ext>
            </a:extLst>
          </p:cNvPr>
          <p:cNvPicPr>
            <a:picLocks noChangeAspect="1"/>
          </p:cNvPicPr>
          <p:nvPr/>
        </p:nvPicPr>
        <p:blipFill>
          <a:blip r:embed="rId2">
            <a:alphaModFix amt="40000"/>
          </a:blip>
          <a:srcRect t="2529"/>
          <a:stretch>
            <a:fillRect/>
          </a:stretch>
        </p:blipFill>
        <p:spPr>
          <a:xfrm>
            <a:off x="13" y="865143"/>
            <a:ext cx="9143984" cy="5143493"/>
          </a:xfrm>
          <a:prstGeom prst="rect">
            <a:avLst/>
          </a:prstGeom>
          <a:noFill/>
          <a:ln cap="flat">
            <a:noFill/>
          </a:ln>
        </p:spPr>
      </p:pic>
      <p:sp>
        <p:nvSpPr>
          <p:cNvPr id="3" name="Title 1">
            <a:extLst>
              <a:ext uri="{FF2B5EF4-FFF2-40B4-BE49-F238E27FC236}">
                <a16:creationId xmlns:a16="http://schemas.microsoft.com/office/drawing/2014/main" id="{D49D1EA5-1C88-4225-B483-65B5BF16D4CF}"/>
              </a:ext>
            </a:extLst>
          </p:cNvPr>
          <p:cNvSpPr txBox="1">
            <a:spLocks noGrp="1"/>
          </p:cNvSpPr>
          <p:nvPr>
            <p:ph type="ctrTitle"/>
          </p:nvPr>
        </p:nvSpPr>
        <p:spPr>
          <a:xfrm>
            <a:off x="816685" y="1714720"/>
            <a:ext cx="7433084" cy="3201725"/>
          </a:xfrm>
        </p:spPr>
        <p:txBody>
          <a:bodyPr anchorCtr="1"/>
          <a:lstStyle/>
          <a:p>
            <a:pPr algn="ctr"/>
            <a:r>
              <a:rPr lang="tr-TR" sz="3150" dirty="0">
                <a:solidFill>
                  <a:schemeClr val="bg1"/>
                </a:solidFill>
              </a:rPr>
              <a:t>Hin 415 Hindistan bağımsızlık hareketi ve tarihi</a:t>
            </a:r>
            <a:br>
              <a:rPr lang="tr-TR" sz="3150" dirty="0">
                <a:solidFill>
                  <a:schemeClr val="bg1"/>
                </a:solidFill>
              </a:rPr>
            </a:br>
            <a:br>
              <a:rPr lang="tr-TR" sz="3150">
                <a:solidFill>
                  <a:schemeClr val="bg1"/>
                </a:solidFill>
              </a:rPr>
            </a:br>
            <a:r>
              <a:rPr lang="tr-TR" sz="1800" cap="none">
                <a:solidFill>
                  <a:schemeClr val="bg1"/>
                </a:solidFill>
              </a:rPr>
              <a:t>1</a:t>
            </a:r>
            <a:r>
              <a:rPr lang="tr-TR" sz="1800" cap="none" dirty="0">
                <a:solidFill>
                  <a:schemeClr val="bg1"/>
                </a:solidFill>
              </a:rPr>
              <a:t>0</a:t>
            </a:r>
            <a:r>
              <a:rPr lang="tr-TR" sz="1800" cap="none">
                <a:solidFill>
                  <a:schemeClr val="bg1"/>
                </a:solidFill>
              </a:rPr>
              <a:t>. </a:t>
            </a:r>
            <a:r>
              <a:rPr lang="tr-TR" sz="1800" cap="none" dirty="0">
                <a:solidFill>
                  <a:schemeClr val="bg1"/>
                </a:solidFill>
              </a:rPr>
              <a:t>Hafta </a:t>
            </a:r>
            <a:br>
              <a:rPr lang="tr-TR" sz="1800" cap="none" dirty="0">
                <a:solidFill>
                  <a:schemeClr val="bg1"/>
                </a:solidFill>
              </a:rPr>
            </a:br>
            <a:r>
              <a:rPr lang="tr-TR" sz="1800" cap="none" dirty="0">
                <a:solidFill>
                  <a:schemeClr val="bg1"/>
                </a:solidFill>
              </a:rPr>
              <a:t> </a:t>
            </a:r>
            <a:br>
              <a:rPr lang="tr-TR" sz="1800" cap="none" dirty="0">
                <a:solidFill>
                  <a:schemeClr val="bg1"/>
                </a:solidFill>
              </a:rPr>
            </a:br>
            <a:r>
              <a:rPr lang="tr-TR" sz="1800" cap="none" dirty="0">
                <a:solidFill>
                  <a:schemeClr val="bg1"/>
                </a:solidFill>
              </a:rPr>
              <a:t>1940’lar Zafer ve Trajedi I</a:t>
            </a:r>
            <a:br>
              <a:rPr lang="en-US" sz="1800" b="1" dirty="0">
                <a:solidFill>
                  <a:schemeClr val="bg1"/>
                </a:solidFill>
              </a:rPr>
            </a:br>
            <a:endParaRPr lang="tr-TR" sz="1800" dirty="0">
              <a:solidFill>
                <a:schemeClr val="bg1"/>
              </a:solidFill>
            </a:endParaRPr>
          </a:p>
        </p:txBody>
      </p:sp>
      <p:sp>
        <p:nvSpPr>
          <p:cNvPr id="4" name="Subtitle 2">
            <a:extLst>
              <a:ext uri="{FF2B5EF4-FFF2-40B4-BE49-F238E27FC236}">
                <a16:creationId xmlns:a16="http://schemas.microsoft.com/office/drawing/2014/main" id="{CA1E54D5-EFE2-493F-B2A0-3D6F7C68214B}"/>
              </a:ext>
            </a:extLst>
          </p:cNvPr>
          <p:cNvSpPr txBox="1">
            <a:spLocks noGrp="1"/>
          </p:cNvSpPr>
          <p:nvPr>
            <p:ph type="subTitle" idx="1"/>
          </p:nvPr>
        </p:nvSpPr>
        <p:spPr>
          <a:xfrm>
            <a:off x="816685" y="4459366"/>
            <a:ext cx="7932257" cy="1081095"/>
          </a:xfrm>
        </p:spPr>
        <p:txBody>
          <a:bodyPr>
            <a:normAutofit lnSpcReduction="10000"/>
          </a:bodyPr>
          <a:lstStyle/>
          <a:p>
            <a:pPr algn="r">
              <a:lnSpc>
                <a:spcPct val="80000"/>
              </a:lnSpc>
              <a:spcBef>
                <a:spcPts val="450"/>
              </a:spcBef>
            </a:pPr>
            <a:r>
              <a:rPr lang="tr-TR" sz="1275" b="1" i="0" dirty="0">
                <a:solidFill>
                  <a:srgbClr val="000000"/>
                </a:solidFill>
                <a:effectLst>
                  <a:outerShdw dist="38096" dir="2700000">
                    <a:srgbClr val="000000"/>
                  </a:outerShdw>
                </a:effectLst>
                <a:latin typeface="Comic Sans MS" pitchFamily="66"/>
              </a:rPr>
              <a:t>Doç. Dr. Yalçın Kayalı</a:t>
            </a:r>
          </a:p>
          <a:p>
            <a:pPr algn="r">
              <a:lnSpc>
                <a:spcPct val="80000"/>
              </a:lnSpc>
              <a:spcBef>
                <a:spcPts val="450"/>
              </a:spcBef>
            </a:pPr>
            <a:r>
              <a:rPr lang="tr-TR" sz="1275" b="1" i="0" dirty="0">
                <a:solidFill>
                  <a:srgbClr val="000000"/>
                </a:solidFill>
                <a:effectLst>
                  <a:outerShdw dist="38096" dir="2700000">
                    <a:srgbClr val="000000"/>
                  </a:outerShdw>
                </a:effectLst>
                <a:latin typeface="Comic Sans MS" pitchFamily="66"/>
              </a:rPr>
              <a:t>Ankara Üniversitesi</a:t>
            </a:r>
          </a:p>
          <a:p>
            <a:pPr algn="r">
              <a:lnSpc>
                <a:spcPct val="80000"/>
              </a:lnSpc>
              <a:spcBef>
                <a:spcPts val="450"/>
              </a:spcBef>
            </a:pPr>
            <a:r>
              <a:rPr lang="tr-TR" sz="1275" b="1" i="0" dirty="0">
                <a:solidFill>
                  <a:srgbClr val="000000"/>
                </a:solidFill>
                <a:effectLst>
                  <a:outerShdw dist="38096" dir="2700000">
                    <a:srgbClr val="000000"/>
                  </a:outerShdw>
                </a:effectLst>
                <a:latin typeface="Comic Sans MS" pitchFamily="66"/>
              </a:rPr>
              <a:t>Dil ve Tarih-Coğrafya Fakültesi</a:t>
            </a:r>
          </a:p>
          <a:p>
            <a:pPr algn="r">
              <a:lnSpc>
                <a:spcPct val="80000"/>
              </a:lnSpc>
              <a:spcBef>
                <a:spcPts val="450"/>
              </a:spcBef>
            </a:pPr>
            <a:r>
              <a:rPr lang="tr-TR" sz="1275" b="1" i="0" dirty="0">
                <a:solidFill>
                  <a:srgbClr val="000000"/>
                </a:solidFill>
                <a:effectLst>
                  <a:outerShdw dist="38096" dir="2700000">
                    <a:srgbClr val="000000"/>
                  </a:outerShdw>
                </a:effectLst>
                <a:latin typeface="Comic Sans MS" pitchFamily="66"/>
              </a:rPr>
              <a:t>Doğu Dilleri ve Edebiyatları Bölümü</a:t>
            </a:r>
          </a:p>
          <a:p>
            <a:pPr algn="r">
              <a:lnSpc>
                <a:spcPct val="80000"/>
              </a:lnSpc>
              <a:spcBef>
                <a:spcPts val="450"/>
              </a:spcBef>
            </a:pPr>
            <a:r>
              <a:rPr lang="tr-TR" sz="1275" b="1" i="0" dirty="0">
                <a:solidFill>
                  <a:srgbClr val="000000"/>
                </a:solidFill>
                <a:effectLst>
                  <a:outerShdw dist="38096" dir="2700000">
                    <a:srgbClr val="000000"/>
                  </a:outerShdw>
                </a:effectLst>
                <a:latin typeface="Comic Sans MS" pitchFamily="66"/>
              </a:rPr>
              <a:t>Hindoloji Anabilim Dalı</a:t>
            </a:r>
          </a:p>
          <a:p>
            <a:pPr>
              <a:lnSpc>
                <a:spcPct val="84000"/>
              </a:lnSpc>
              <a:spcAft>
                <a:spcPts val="450"/>
              </a:spcAft>
            </a:pPr>
            <a:endParaRPr lang="tr-TR" sz="1200" dirty="0"/>
          </a:p>
        </p:txBody>
      </p:sp>
      <p:cxnSp>
        <p:nvCxnSpPr>
          <p:cNvPr id="5" name="Straight Connector 9">
            <a:extLst>
              <a:ext uri="{FF2B5EF4-FFF2-40B4-BE49-F238E27FC236}">
                <a16:creationId xmlns:a16="http://schemas.microsoft.com/office/drawing/2014/main" id="{ECDACE2A-0F5C-4265-AF29-7894F27C928C}"/>
              </a:ext>
            </a:extLst>
          </p:cNvPr>
          <p:cNvCxnSpPr>
            <a:cxnSpLocks noMove="1" noResize="1"/>
          </p:cNvCxnSpPr>
          <p:nvPr/>
        </p:nvCxnSpPr>
        <p:spPr>
          <a:xfrm>
            <a:off x="580392" y="1800225"/>
            <a:ext cx="0" cy="4200525"/>
          </a:xfrm>
          <a:prstGeom prst="straightConnector1">
            <a:avLst/>
          </a:prstGeom>
          <a:noFill/>
          <a:ln w="25402" cap="flat">
            <a:solidFill>
              <a:srgbClr val="F5F5F5"/>
            </a:solidFill>
            <a:prstDash val="solid"/>
            <a:miter/>
          </a:ln>
        </p:spPr>
      </p:cxnSp>
      <p:sp>
        <p:nvSpPr>
          <p:cNvPr id="6" name="Freeform 6">
            <a:extLst>
              <a:ext uri="{FF2B5EF4-FFF2-40B4-BE49-F238E27FC236}">
                <a16:creationId xmlns:a16="http://schemas.microsoft.com/office/drawing/2014/main" id="{AA13CFA2-70AB-435E-A9DD-316CB161B44B}"/>
              </a:ext>
            </a:extLst>
          </p:cNvPr>
          <p:cNvSpPr>
            <a:spLocks noMove="1" noResize="1"/>
          </p:cNvSpPr>
          <p:nvPr/>
        </p:nvSpPr>
        <p:spPr>
          <a:xfrm>
            <a:off x="8838007" y="1749153"/>
            <a:ext cx="305990" cy="614360"/>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F5F5F5"/>
          </a:solidFill>
          <a:ln cap="flat">
            <a:noFill/>
            <a:prstDash val="solid"/>
          </a:ln>
        </p:spPr>
        <p:txBody>
          <a:bodyPr vert="horz" wrap="square" lIns="0" tIns="0" rIns="0" bIns="0" anchor="t" anchorCtr="0" compatLnSpc="1">
            <a:noAutofit/>
          </a:bodyPr>
          <a:lstStyle/>
          <a:p>
            <a:pPr defTabSz="685800">
              <a:defRPr sz="1800" b="0" i="0" u="none" strike="noStrike" kern="0" cap="none" spc="0" baseline="0">
                <a:solidFill>
                  <a:srgbClr val="000000"/>
                </a:solidFill>
                <a:uFillTx/>
              </a:defRPr>
            </a:pPr>
            <a:endParaRPr lang="tr-TR" sz="1350">
              <a:solidFill>
                <a:srgbClr val="000000"/>
              </a:solidFill>
              <a:latin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SAVAŞ VE KITLIK</a:t>
            </a:r>
          </a:p>
        </p:txBody>
      </p:sp>
      <p:sp>
        <p:nvSpPr>
          <p:cNvPr id="3" name="İçerik Yer Tutucusu 2"/>
          <p:cNvSpPr>
            <a:spLocks noGrp="1"/>
          </p:cNvSpPr>
          <p:nvPr>
            <p:ph idx="1"/>
          </p:nvPr>
        </p:nvSpPr>
        <p:spPr/>
        <p:txBody>
          <a:bodyPr>
            <a:noAutofit/>
          </a:bodyPr>
          <a:lstStyle/>
          <a:p>
            <a:r>
              <a:rPr lang="tr-TR" sz="1800" b="1" dirty="0">
                <a:latin typeface="Trebuchet MS" pitchFamily="34" charset="0"/>
              </a:rPr>
              <a:t>Bu arada savaştan zarar görmüş Hindistan’da, Japonya’nın Assam ormanlarına girmesiyle süreç bir krize doğru sürükleniyordu. İdari başarısızlık nedeniyle 2 Milyon kişinin öldüğü 1943’teki </a:t>
            </a:r>
            <a:r>
              <a:rPr lang="tr-TR" sz="1800" b="1" dirty="0" err="1">
                <a:latin typeface="Trebuchet MS" pitchFamily="34" charset="0"/>
              </a:rPr>
              <a:t>Bengal</a:t>
            </a:r>
            <a:r>
              <a:rPr lang="tr-TR" sz="1800" b="1" dirty="0">
                <a:latin typeface="Trebuchet MS" pitchFamily="34" charset="0"/>
              </a:rPr>
              <a:t> kıtlığı gerçekleşti. Japon işgali altındaki Burma’da yapılan pirinç ithalatındaki kesintiyle başlayan yiyecek sıkıntısı, hükümetin askere ve Kalküta’nın huzursuzlanan halkına gıda tedarik etmek amacıyla tahılı kırsal bölgelerden şehre aktarma kararıyla krize dönüştü. Bir bolluk ülkesi olarak anılan </a:t>
            </a:r>
            <a:r>
              <a:rPr lang="en-US" sz="1800" b="1" dirty="0">
                <a:latin typeface="Trebuchet MS" pitchFamily="34" charset="0"/>
              </a:rPr>
              <a:t>“</a:t>
            </a:r>
            <a:r>
              <a:rPr lang="tr-TR" sz="1800" b="1" dirty="0">
                <a:latin typeface="Trebuchet MS" pitchFamily="34" charset="0"/>
              </a:rPr>
              <a:t>Sonar </a:t>
            </a:r>
            <a:r>
              <a:rPr lang="tr-TR" sz="1800" b="1" dirty="0" err="1">
                <a:latin typeface="Trebuchet MS" pitchFamily="34" charset="0"/>
              </a:rPr>
              <a:t>Bangla</a:t>
            </a:r>
            <a:r>
              <a:rPr lang="en-US" sz="1800" b="1" dirty="0">
                <a:latin typeface="Trebuchet MS" pitchFamily="34" charset="0"/>
              </a:rPr>
              <a:t>”</a:t>
            </a:r>
            <a:r>
              <a:rPr lang="tr-TR" sz="1800" b="1" dirty="0">
                <a:latin typeface="Trebuchet MS" pitchFamily="34" charset="0"/>
              </a:rPr>
              <a:t> (Altın </a:t>
            </a:r>
            <a:r>
              <a:rPr lang="tr-TR" sz="1800" b="1" dirty="0" err="1">
                <a:latin typeface="Trebuchet MS" pitchFamily="34" charset="0"/>
              </a:rPr>
              <a:t>Bengal</a:t>
            </a:r>
            <a:r>
              <a:rPr lang="tr-TR" sz="1800" b="1" dirty="0">
                <a:latin typeface="Trebuchet MS" pitchFamily="34" charset="0"/>
              </a:rPr>
              <a:t>) imajı, savaş sonrasındaki acı ve ölüm görüntülerinden sonra hiçbir zaman tamir edilemeyecekti.</a:t>
            </a:r>
          </a:p>
          <a:p>
            <a:r>
              <a:rPr lang="tr-TR" sz="1800" b="1" dirty="0">
                <a:latin typeface="Trebuchet MS" pitchFamily="34" charset="0"/>
              </a:rPr>
              <a:t> Cephedeyse, Japonlara ve İngilizlere ek olarak, iki Hint ordusu karşı karşıya gelmişti. Askeri gücünü arttırmak isteyen İngiltere 1860’lardan beri izlediği stratejisini terk etti ve ülkenin her yerinden asker toplamaya başladı ve Hintli subayları ilk defa komuta kademelerine getirdi. 1945’te en tepedeki rütbeler hariç, ülkeyi bağımsızlığa taşımaya hazır bir </a:t>
            </a:r>
            <a:r>
              <a:rPr lang="en-US" sz="1800" b="1" dirty="0">
                <a:latin typeface="Trebuchet MS" pitchFamily="34" charset="0"/>
              </a:rPr>
              <a:t>“</a:t>
            </a:r>
            <a:r>
              <a:rPr lang="tr-TR" sz="1800" b="1" dirty="0">
                <a:latin typeface="Trebuchet MS" pitchFamily="34" charset="0"/>
              </a:rPr>
              <a:t>ulusal</a:t>
            </a:r>
            <a:r>
              <a:rPr lang="en-US" sz="1800" b="1" dirty="0">
                <a:latin typeface="Trebuchet MS" pitchFamily="34" charset="0"/>
              </a:rPr>
              <a:t>”</a:t>
            </a:r>
            <a:r>
              <a:rPr lang="tr-TR" sz="1800" b="1" dirty="0">
                <a:latin typeface="Trebuchet MS" pitchFamily="34" charset="0"/>
              </a:rPr>
              <a:t> ordusu vardı. İngilizlere sadakat artık kesin gözüyle bakılmıyordu.</a:t>
            </a:r>
          </a:p>
          <a:p>
            <a:endParaRPr lang="tr-TR" sz="1800" b="1" dirty="0"/>
          </a:p>
        </p:txBody>
      </p:sp>
    </p:spTree>
    <p:extLst>
      <p:ext uri="{BB962C8B-B14F-4D97-AF65-F5344CB8AC3E}">
        <p14:creationId xmlns:p14="http://schemas.microsoft.com/office/powerpoint/2010/main" val="1776564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260648"/>
            <a:ext cx="7498080" cy="5987752"/>
          </a:xfrm>
        </p:spPr>
        <p:txBody>
          <a:bodyPr>
            <a:noAutofit/>
          </a:bodyPr>
          <a:lstStyle/>
          <a:p>
            <a:r>
              <a:rPr lang="tr-TR" sz="1800" b="1" dirty="0">
                <a:latin typeface="Trebuchet MS" pitchFamily="34" charset="0"/>
              </a:rPr>
              <a:t>Bu düşünceyi destekleyecek en önemlilerinden biri Singapur’un düşüşünden sonra esir olmuş Hintli askerlerden oluşan, </a:t>
            </a:r>
            <a:r>
              <a:rPr lang="tr-TR" sz="1800" b="1" dirty="0" err="1">
                <a:latin typeface="Trebuchet MS" pitchFamily="34" charset="0"/>
              </a:rPr>
              <a:t>Subhas</a:t>
            </a:r>
            <a:r>
              <a:rPr lang="tr-TR" sz="1800" b="1" dirty="0">
                <a:latin typeface="Trebuchet MS" pitchFamily="34" charset="0"/>
              </a:rPr>
              <a:t> </a:t>
            </a:r>
            <a:r>
              <a:rPr lang="tr-TR" sz="1800" b="1" dirty="0" err="1">
                <a:latin typeface="Trebuchet MS" pitchFamily="34" charset="0"/>
              </a:rPr>
              <a:t>Çandra</a:t>
            </a:r>
            <a:r>
              <a:rPr lang="tr-TR" sz="1800" b="1" dirty="0">
                <a:latin typeface="Trebuchet MS" pitchFamily="34" charset="0"/>
              </a:rPr>
              <a:t> </a:t>
            </a:r>
            <a:r>
              <a:rPr lang="tr-TR" sz="1800" b="1" dirty="0" err="1">
                <a:latin typeface="Trebuchet MS" pitchFamily="34" charset="0"/>
              </a:rPr>
              <a:t>Bose</a:t>
            </a:r>
            <a:r>
              <a:rPr lang="tr-TR" sz="1800" b="1" dirty="0">
                <a:latin typeface="Trebuchet MS" pitchFamily="34" charset="0"/>
              </a:rPr>
              <a:t> komutasındaki kuvvetti.</a:t>
            </a:r>
          </a:p>
          <a:p>
            <a:r>
              <a:rPr lang="tr-TR" sz="1800" b="1" dirty="0" err="1">
                <a:latin typeface="Trebuchet MS" pitchFamily="34" charset="0"/>
              </a:rPr>
              <a:t>Bose</a:t>
            </a:r>
            <a:r>
              <a:rPr lang="tr-TR" sz="1800" b="1" dirty="0">
                <a:latin typeface="Trebuchet MS" pitchFamily="34" charset="0"/>
              </a:rPr>
              <a:t>, Kongre’deki daha sol ve sosyalist görüşlü kanada önderlik etmiş. Kongre liderliğine kadar yükselen </a:t>
            </a:r>
            <a:r>
              <a:rPr lang="tr-TR" sz="1800" b="1" dirty="0" err="1">
                <a:latin typeface="Trebuchet MS" pitchFamily="34" charset="0"/>
              </a:rPr>
              <a:t>Bose</a:t>
            </a:r>
            <a:r>
              <a:rPr lang="tr-TR" sz="1800" b="1" dirty="0">
                <a:latin typeface="Trebuchet MS" pitchFamily="34" charset="0"/>
              </a:rPr>
              <a:t> liderliği reddettikten sonra </a:t>
            </a:r>
            <a:r>
              <a:rPr lang="tr-TR" sz="1800" b="1" dirty="0" err="1">
                <a:latin typeface="Trebuchet MS" pitchFamily="34" charset="0"/>
              </a:rPr>
              <a:t>Gandhi’den</a:t>
            </a:r>
            <a:r>
              <a:rPr lang="tr-TR" sz="1800" b="1" dirty="0">
                <a:latin typeface="Trebuchet MS" pitchFamily="34" charset="0"/>
              </a:rPr>
              <a:t> de ayrıldı ve İngilizler ve Hintlilere karşı önce Hitler </a:t>
            </a:r>
            <a:r>
              <a:rPr lang="tr-TR" sz="1800" b="1" dirty="0" err="1">
                <a:latin typeface="Trebuchet MS" pitchFamily="34" charset="0"/>
              </a:rPr>
              <a:t>Almanyasına</a:t>
            </a:r>
            <a:r>
              <a:rPr lang="tr-TR" sz="1800" b="1" dirty="0">
                <a:latin typeface="Trebuchet MS" pitchFamily="34" charset="0"/>
              </a:rPr>
              <a:t>, sonra da bir Alman denizaltısıyla Japon işgalindeki Singapur’a gitti. </a:t>
            </a:r>
          </a:p>
          <a:p>
            <a:r>
              <a:rPr lang="tr-TR" sz="1800" b="1" dirty="0">
                <a:latin typeface="Trebuchet MS" pitchFamily="34" charset="0"/>
              </a:rPr>
              <a:t>Hindistan ulusal Ordusu (INA) adıyla bilinen bu kuvvetler İngiliz karşıtı mücadeleye katıldı. </a:t>
            </a:r>
            <a:r>
              <a:rPr lang="tr-TR" sz="1800" b="1" dirty="0" err="1">
                <a:latin typeface="Trebuchet MS" pitchFamily="34" charset="0"/>
              </a:rPr>
              <a:t>INA’nın</a:t>
            </a:r>
            <a:r>
              <a:rPr lang="tr-TR" sz="1800" b="1" dirty="0">
                <a:latin typeface="Trebuchet MS" pitchFamily="34" charset="0"/>
              </a:rPr>
              <a:t> varlığı Hindistan’da faşist bağlarını benimsemeyenlerde bile büyük bir gurur uyandırdı.</a:t>
            </a:r>
          </a:p>
          <a:p>
            <a:r>
              <a:rPr lang="tr-TR" sz="1800" b="1" dirty="0">
                <a:latin typeface="Trebuchet MS" pitchFamily="34" charset="0"/>
              </a:rPr>
              <a:t>Savaş bitiminde, 1945’te üç INA subayını ihanetten yargılama girişiminde bulunan İngilizler geniş çaplı gösterilerin başlamasına neden oldu ve </a:t>
            </a:r>
            <a:r>
              <a:rPr lang="tr-TR" sz="1800" b="1" dirty="0" err="1">
                <a:latin typeface="Trebuchet MS" pitchFamily="34" charset="0"/>
              </a:rPr>
              <a:t>INA’nın</a:t>
            </a:r>
            <a:r>
              <a:rPr lang="tr-TR" sz="1800" b="1" dirty="0">
                <a:latin typeface="Trebuchet MS" pitchFamily="34" charset="0"/>
              </a:rPr>
              <a:t> Hindistan'ın özgürlüğü için savaştığı görüşü sağlamlaştı.</a:t>
            </a:r>
          </a:p>
          <a:p>
            <a:r>
              <a:rPr lang="tr-TR" sz="1800" b="1" dirty="0" err="1">
                <a:latin typeface="Trebuchet MS" pitchFamily="34" charset="0"/>
              </a:rPr>
              <a:t>Bose</a:t>
            </a:r>
            <a:r>
              <a:rPr lang="tr-TR" sz="1800" b="1" dirty="0">
                <a:latin typeface="Trebuchet MS" pitchFamily="34" charset="0"/>
              </a:rPr>
              <a:t> savaşın son aylarında Japon işgali altındaki bölgeye giderken uçak kazasında öldü. Bu ölüm onu sadece memleketi </a:t>
            </a:r>
            <a:r>
              <a:rPr lang="tr-TR" sz="1800" b="1" dirty="0" err="1">
                <a:latin typeface="Trebuchet MS" pitchFamily="34" charset="0"/>
              </a:rPr>
              <a:t>Bengal’de</a:t>
            </a:r>
            <a:r>
              <a:rPr lang="tr-TR" sz="1800" b="1" dirty="0">
                <a:latin typeface="Trebuchet MS" pitchFamily="34" charset="0"/>
              </a:rPr>
              <a:t> değil tüm ülkede yarı-efsanevi biri haline getirdi.</a:t>
            </a:r>
          </a:p>
          <a:p>
            <a:endParaRPr lang="tr-TR" sz="1800" b="1" dirty="0"/>
          </a:p>
        </p:txBody>
      </p:sp>
    </p:spTree>
    <p:extLst>
      <p:ext uri="{BB962C8B-B14F-4D97-AF65-F5344CB8AC3E}">
        <p14:creationId xmlns:p14="http://schemas.microsoft.com/office/powerpoint/2010/main" val="355390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1940’LAR: ZAFER VE TRAJEDİ</a:t>
            </a:r>
          </a:p>
        </p:txBody>
      </p:sp>
      <p:sp>
        <p:nvSpPr>
          <p:cNvPr id="3" name="İçerik Yer Tutucusu 2"/>
          <p:cNvSpPr>
            <a:spLocks noGrp="1"/>
          </p:cNvSpPr>
          <p:nvPr>
            <p:ph idx="1"/>
          </p:nvPr>
        </p:nvSpPr>
        <p:spPr/>
        <p:txBody>
          <a:bodyPr>
            <a:normAutofit fontScale="32500" lnSpcReduction="20000"/>
          </a:bodyPr>
          <a:lstStyle/>
          <a:p>
            <a:r>
              <a:rPr lang="tr-TR" sz="5500" b="1" dirty="0">
                <a:latin typeface="Trebuchet MS" pitchFamily="34" charset="0"/>
              </a:rPr>
              <a:t>3 Eylül 1939’da İkinci Dünya Savaşı’nın başlamasıyla, genel vali </a:t>
            </a:r>
            <a:r>
              <a:rPr lang="tr-TR" sz="5500" b="1" dirty="0" err="1">
                <a:latin typeface="Trebuchet MS" pitchFamily="34" charset="0"/>
              </a:rPr>
              <a:t>Lord</a:t>
            </a:r>
            <a:r>
              <a:rPr lang="tr-TR" sz="5500" b="1" dirty="0">
                <a:latin typeface="Trebuchet MS" pitchFamily="34" charset="0"/>
              </a:rPr>
              <a:t> </a:t>
            </a:r>
            <a:r>
              <a:rPr lang="tr-TR" sz="5500" b="1" dirty="0" err="1">
                <a:latin typeface="Trebuchet MS" pitchFamily="34" charset="0"/>
              </a:rPr>
              <a:t>Linlithgow</a:t>
            </a:r>
            <a:r>
              <a:rPr lang="tr-TR" sz="5500" b="1" dirty="0">
                <a:latin typeface="Trebuchet MS" pitchFamily="34" charset="0"/>
              </a:rPr>
              <a:t>, Hindistan’ın </a:t>
            </a:r>
            <a:r>
              <a:rPr lang="tr-TR" sz="5500" b="1" dirty="0" err="1">
                <a:latin typeface="Trebuchet MS" pitchFamily="34" charset="0"/>
              </a:rPr>
              <a:t>İngilizler’in</a:t>
            </a:r>
            <a:r>
              <a:rPr lang="tr-TR" sz="5500" b="1" dirty="0">
                <a:latin typeface="Trebuchet MS" pitchFamily="34" charset="0"/>
              </a:rPr>
              <a:t> yanında Hitler </a:t>
            </a:r>
            <a:r>
              <a:rPr lang="tr-TR" sz="5500" b="1" dirty="0" err="1">
                <a:latin typeface="Trebuchet MS" pitchFamily="34" charset="0"/>
              </a:rPr>
              <a:t>Almanyasına</a:t>
            </a:r>
            <a:r>
              <a:rPr lang="tr-TR" sz="5500" b="1" dirty="0">
                <a:latin typeface="Trebuchet MS" pitchFamily="34" charset="0"/>
              </a:rPr>
              <a:t> savaş açtığını ilan etti. Bu tek taraflı hareketi protesto eden vilayetlerdeki Kongre bakanları istifa etti. Kongre bakanlarının istifasının, Ağustos 1942’deki ayaklanmayı yaratacak eylemleri başlattığı söylenebilir. </a:t>
            </a:r>
          </a:p>
          <a:p>
            <a:endParaRPr lang="tr-TR" sz="5500" b="1" dirty="0">
              <a:latin typeface="Trebuchet MS" pitchFamily="34" charset="0"/>
            </a:endParaRPr>
          </a:p>
          <a:p>
            <a:r>
              <a:rPr lang="tr-TR" sz="5500" b="1" dirty="0">
                <a:latin typeface="Trebuchet MS" pitchFamily="34" charset="0"/>
              </a:rPr>
              <a:t>Bu durumdan yararlanmak isteyen Müslüman Birliği, Mart 1940’da, </a:t>
            </a:r>
            <a:r>
              <a:rPr lang="tr-TR" sz="5500" b="1" dirty="0" err="1">
                <a:latin typeface="Trebuchet MS" pitchFamily="34" charset="0"/>
              </a:rPr>
              <a:t>Lahore’daki</a:t>
            </a:r>
            <a:r>
              <a:rPr lang="tr-TR" sz="5500" b="1" dirty="0">
                <a:latin typeface="Trebuchet MS" pitchFamily="34" charset="0"/>
              </a:rPr>
              <a:t> yıllık toplantısında bağımsız Müslüman devletlerin kurulmasını talep eden Pakistan Kararı’nı çıkardı. Böylelikle, 1940’lara hakim olacak kriz için gerekli sahne kurulmuş oldu. </a:t>
            </a:r>
          </a:p>
          <a:p>
            <a:endParaRPr lang="tr-TR" sz="5500" b="1" dirty="0">
              <a:latin typeface="Trebuchet MS" pitchFamily="34" charset="0"/>
            </a:endParaRPr>
          </a:p>
          <a:p>
            <a:r>
              <a:rPr lang="tr-TR" sz="5500" b="1" dirty="0">
                <a:latin typeface="Trebuchet MS" pitchFamily="34" charset="0"/>
              </a:rPr>
              <a:t>1930’ların sonunda İngiltere ve Hindistan yollarını dostça ayırma sürecine girmişlerdi. Fakat Kongre bakanlarının istifası ve çıkan savaş her şeyi değiştirdi. Önce Hitler’le, sonra Aralık 1941’den itibaren Japonlarla savaşan İngiltere, hem insan ve para kaynağından hem de Hindistan’ın sağladığı güvenli zeminden yoksun kaldı. </a:t>
            </a:r>
          </a:p>
          <a:p>
            <a:endParaRPr lang="tr-TR" sz="3800" b="1" dirty="0">
              <a:latin typeface="Trebuchet MS" pitchFamily="34" charset="0"/>
            </a:endParaRPr>
          </a:p>
          <a:p>
            <a:pPr marL="82296" indent="0">
              <a:buNone/>
            </a:pPr>
            <a:endParaRPr lang="tr-TR" b="1" dirty="0">
              <a:latin typeface="Trebuchet MS" pitchFamily="34" charset="0"/>
            </a:endParaRPr>
          </a:p>
          <a:p>
            <a:endParaRPr lang="tr-TR" b="1" dirty="0">
              <a:latin typeface="Trebuchet MS" pitchFamily="34" charset="0"/>
            </a:endParaRPr>
          </a:p>
          <a:p>
            <a:endParaRPr lang="tr-TR" b="1" dirty="0">
              <a:latin typeface="Trebuchet MS" pitchFamily="34" charset="0"/>
            </a:endParaRPr>
          </a:p>
          <a:p>
            <a:pPr marL="82296" indent="0">
              <a:buNone/>
            </a:pPr>
            <a:endParaRPr lang="tr-TR" b="1" dirty="0">
              <a:latin typeface="Trebuchet MS" pitchFamily="34" charset="0"/>
            </a:endParaRPr>
          </a:p>
          <a:p>
            <a:pPr marL="82296" indent="0">
              <a:buNone/>
            </a:pPr>
            <a:endParaRPr lang="tr-TR" b="1" dirty="0">
              <a:latin typeface="Trebuchet MS" pitchFamily="34" charset="0"/>
            </a:endParaRPr>
          </a:p>
          <a:p>
            <a:endParaRPr lang="tr-TR" b="1" dirty="0">
              <a:latin typeface="Trebuchet MS" pitchFamily="34" charset="0"/>
            </a:endParaRPr>
          </a:p>
          <a:p>
            <a:pPr marL="82296" indent="0">
              <a:buNone/>
            </a:pPr>
            <a:endParaRPr lang="tr-TR" dirty="0"/>
          </a:p>
        </p:txBody>
      </p:sp>
    </p:spTree>
    <p:extLst>
      <p:ext uri="{BB962C8B-B14F-4D97-AF65-F5344CB8AC3E}">
        <p14:creationId xmlns:p14="http://schemas.microsoft.com/office/powerpoint/2010/main" val="3927763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endParaRPr lang="tr-TR" sz="1800" b="1" dirty="0">
              <a:latin typeface="Trebuchet MS" pitchFamily="34" charset="0"/>
            </a:endParaRPr>
          </a:p>
          <a:p>
            <a:endParaRPr lang="tr-TR" sz="1800" b="1" dirty="0">
              <a:latin typeface="Trebuchet MS" pitchFamily="34" charset="0"/>
            </a:endParaRPr>
          </a:p>
          <a:p>
            <a:endParaRPr lang="tr-TR" sz="1800" b="1" dirty="0">
              <a:latin typeface="Trebuchet MS" pitchFamily="34" charset="0"/>
            </a:endParaRPr>
          </a:p>
          <a:p>
            <a:endParaRPr lang="tr-TR" sz="1800" b="1" dirty="0">
              <a:latin typeface="Trebuchet MS" pitchFamily="34" charset="0"/>
            </a:endParaRPr>
          </a:p>
          <a:p>
            <a:endParaRPr lang="tr-TR" sz="1800" b="1" dirty="0">
              <a:latin typeface="Trebuchet MS" pitchFamily="34" charset="0"/>
            </a:endParaRPr>
          </a:p>
          <a:p>
            <a:endParaRPr lang="tr-TR" sz="1800" b="1" dirty="0">
              <a:latin typeface="Trebuchet MS" pitchFamily="34" charset="0"/>
            </a:endParaRPr>
          </a:p>
          <a:p>
            <a:endParaRPr lang="tr-TR" sz="1800" b="1" dirty="0">
              <a:latin typeface="Trebuchet MS" pitchFamily="34" charset="0"/>
            </a:endParaRPr>
          </a:p>
          <a:p>
            <a:endParaRPr lang="tr-TR" sz="1800" b="1" dirty="0">
              <a:latin typeface="Trebuchet MS" pitchFamily="34" charset="0"/>
            </a:endParaRPr>
          </a:p>
        </p:txBody>
      </p:sp>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18581" y="258214"/>
            <a:ext cx="6531158" cy="3964327"/>
          </a:xfrm>
          <a:prstGeom prst="rect">
            <a:avLst/>
          </a:prstGeom>
        </p:spPr>
      </p:pic>
      <p:pic>
        <p:nvPicPr>
          <p:cNvPr id="8" name="Resim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90042" y="4282238"/>
            <a:ext cx="5989949" cy="2302803"/>
          </a:xfrm>
          <a:prstGeom prst="rect">
            <a:avLst/>
          </a:prstGeom>
        </p:spPr>
      </p:pic>
    </p:spTree>
    <p:extLst>
      <p:ext uri="{BB962C8B-B14F-4D97-AF65-F5344CB8AC3E}">
        <p14:creationId xmlns:p14="http://schemas.microsoft.com/office/powerpoint/2010/main" val="1485525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ctr"/>
            <a:r>
              <a:rPr lang="tr-TR" dirty="0"/>
              <a:t>MÜZAKEREDEN AĞUSTOS’TAKİ AYAKLANMAYA</a:t>
            </a:r>
          </a:p>
        </p:txBody>
      </p:sp>
      <p:sp>
        <p:nvSpPr>
          <p:cNvPr id="3" name="İçerik Yer Tutucusu 2"/>
          <p:cNvSpPr>
            <a:spLocks noGrp="1"/>
          </p:cNvSpPr>
          <p:nvPr>
            <p:ph idx="1"/>
          </p:nvPr>
        </p:nvSpPr>
        <p:spPr/>
        <p:txBody>
          <a:bodyPr>
            <a:noAutofit/>
          </a:bodyPr>
          <a:lstStyle/>
          <a:p>
            <a:r>
              <a:rPr lang="tr-TR" sz="1600" b="1" dirty="0">
                <a:latin typeface="Trebuchet MS" pitchFamily="34" charset="0"/>
              </a:rPr>
              <a:t>Birinci Dünya Savaşı’nın bitiminde hiç de iyi bir muamele görmeyen Kongre, bu kez savaş sırasındaki işbirliği karşısında İngilizlerden yüksek bir bedel talep etmek istiyordu. </a:t>
            </a:r>
            <a:r>
              <a:rPr lang="tr-TR" sz="1600" b="1" dirty="0" err="1">
                <a:latin typeface="Trebuchet MS" pitchFamily="34" charset="0"/>
              </a:rPr>
              <a:t>Gandhi</a:t>
            </a:r>
            <a:r>
              <a:rPr lang="tr-TR" sz="1600" b="1" dirty="0">
                <a:latin typeface="Trebuchet MS" pitchFamily="34" charset="0"/>
              </a:rPr>
              <a:t>, şiddet karşıtlığına olan inancı nedeniyle savaşı desteklemiyordu. Kongre liderleri müzakerelere hız kazandırdı ve iktidarın derhal devredilmesi yönündeki ısrardan asla vazgeçilmedi.</a:t>
            </a:r>
          </a:p>
          <a:p>
            <a:endParaRPr lang="tr-TR" sz="1600" b="1" dirty="0">
              <a:latin typeface="Trebuchet MS" pitchFamily="34" charset="0"/>
            </a:endParaRPr>
          </a:p>
          <a:p>
            <a:r>
              <a:rPr lang="tr-TR" sz="1600" b="1" dirty="0">
                <a:latin typeface="Trebuchet MS" pitchFamily="34" charset="0"/>
              </a:rPr>
              <a:t>İngilizler de Kongre’nin savaş desteğini kazanmaya çalışıyordu. </a:t>
            </a:r>
            <a:r>
              <a:rPr lang="tr-TR" sz="1600" b="1" dirty="0" err="1">
                <a:latin typeface="Trebuchet MS" pitchFamily="34" charset="0"/>
              </a:rPr>
              <a:t>Sir</a:t>
            </a:r>
            <a:r>
              <a:rPr lang="tr-TR" sz="1600" b="1" dirty="0">
                <a:latin typeface="Trebuchet MS" pitchFamily="34" charset="0"/>
              </a:rPr>
              <a:t> </a:t>
            </a:r>
            <a:r>
              <a:rPr lang="tr-TR" sz="1600" b="1" dirty="0" err="1">
                <a:latin typeface="Trebuchet MS" pitchFamily="34" charset="0"/>
              </a:rPr>
              <a:t>Stafford</a:t>
            </a:r>
            <a:r>
              <a:rPr lang="tr-TR" sz="1600" b="1" dirty="0">
                <a:latin typeface="Trebuchet MS" pitchFamily="34" charset="0"/>
              </a:rPr>
              <a:t> </a:t>
            </a:r>
            <a:r>
              <a:rPr lang="tr-TR" sz="1600" b="1" dirty="0" err="1">
                <a:latin typeface="Trebuchet MS" pitchFamily="34" charset="0"/>
              </a:rPr>
              <a:t>Cripps’in</a:t>
            </a:r>
            <a:r>
              <a:rPr lang="tr-TR" sz="1600" b="1" dirty="0">
                <a:latin typeface="Trebuchet MS" pitchFamily="34" charset="0"/>
              </a:rPr>
              <a:t> 1944’te Delhi’ye düzenlediği ziyaret sırasında İngilizler, Hindistan’a bağımsızlıklarını verme arzusunda olduklarını beyan ettiler. Savaş sonunda kurucu bir meclis oluşturulacak ve ülkenin hiçbir bölümü yeni devlete katılmaya zorlanmayacaktı.  Aynı zamanda işbirliğini arttırmak amacıyla, Hintlilere genel valinin yürütme konseyinde daha fazla sandalye verildi. </a:t>
            </a:r>
          </a:p>
          <a:p>
            <a:endParaRPr lang="tr-TR" sz="1600" b="1" dirty="0">
              <a:latin typeface="Trebuchet MS" pitchFamily="34" charset="0"/>
            </a:endParaRPr>
          </a:p>
          <a:p>
            <a:r>
              <a:rPr lang="tr-TR" sz="1600" b="1" dirty="0">
                <a:latin typeface="Trebuchet MS" pitchFamily="34" charset="0"/>
              </a:rPr>
              <a:t>Hepsinden önemlisi, İngiltere’nin vazgeçilmez müttefiki Başkan Franklin Roosevelt yönetimindeki ABD, savaşmanın İngiltere’yi koruyamayacağı konusunda ısrarcıydı; sonuçta Delhi’deki Amerikan Temsilcisi Louis Johnson Hindistan Hükümeti’ni uzlaşmaya zorladı.</a:t>
            </a:r>
          </a:p>
        </p:txBody>
      </p:sp>
    </p:spTree>
    <p:extLst>
      <p:ext uri="{BB962C8B-B14F-4D97-AF65-F5344CB8AC3E}">
        <p14:creationId xmlns:p14="http://schemas.microsoft.com/office/powerpoint/2010/main" val="786440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476672"/>
            <a:ext cx="7498080" cy="5771728"/>
          </a:xfrm>
        </p:spPr>
        <p:txBody>
          <a:bodyPr>
            <a:noAutofit/>
          </a:bodyPr>
          <a:lstStyle/>
          <a:p>
            <a:r>
              <a:rPr lang="tr-TR" sz="1600" b="1" dirty="0">
                <a:latin typeface="Trebuchet MS" pitchFamily="34" charset="0"/>
              </a:rPr>
              <a:t>İşçi Partisi’nin solcu bir üyesi ve </a:t>
            </a:r>
            <a:r>
              <a:rPr lang="tr-TR" sz="1600" b="1" dirty="0" err="1">
                <a:latin typeface="Trebuchet MS" pitchFamily="34" charset="0"/>
              </a:rPr>
              <a:t>Nehru’nun</a:t>
            </a:r>
            <a:r>
              <a:rPr lang="tr-TR" sz="1600" b="1" dirty="0">
                <a:latin typeface="Trebuchet MS" pitchFamily="34" charset="0"/>
              </a:rPr>
              <a:t> arkadaşı olan </a:t>
            </a:r>
            <a:r>
              <a:rPr lang="tr-TR" sz="1600" b="1" dirty="0" err="1">
                <a:latin typeface="Trebuchet MS" pitchFamily="34" charset="0"/>
              </a:rPr>
              <a:t>Cripps</a:t>
            </a:r>
            <a:r>
              <a:rPr lang="tr-TR" sz="1600" b="1" dirty="0">
                <a:latin typeface="Trebuchet MS" pitchFamily="34" charset="0"/>
              </a:rPr>
              <a:t>, uzlaşmaya varmak için elinden geleni yapmıştı fakat güven ortamı sağlanamamıştı ve bazı etkili isimler müzakerenin başarıyla sonuçlanmasını istemiyordu. 1942’de Winston Churchill İngiltere’nin ülkeden gönderilmesine başkanlık etmeyeceğini açıkladı. Savaşta İngilizlerin yenilmesini bekleyen </a:t>
            </a:r>
            <a:r>
              <a:rPr lang="tr-TR" sz="1600" b="1" dirty="0" err="1">
                <a:latin typeface="Trebuchet MS" pitchFamily="34" charset="0"/>
              </a:rPr>
              <a:t>Gandhi</a:t>
            </a:r>
            <a:r>
              <a:rPr lang="tr-TR" sz="1600" b="1" dirty="0">
                <a:latin typeface="Trebuchet MS" pitchFamily="34" charset="0"/>
              </a:rPr>
              <a:t> de, ‘’batan bir bankanın vadeli çeki’’ olarak gördüğü </a:t>
            </a:r>
            <a:r>
              <a:rPr lang="tr-TR" sz="1600" b="1" dirty="0" err="1">
                <a:latin typeface="Trebuchet MS" pitchFamily="34" charset="0"/>
              </a:rPr>
              <a:t>Cripps’in</a:t>
            </a:r>
            <a:r>
              <a:rPr lang="tr-TR" sz="1600" b="1" dirty="0">
                <a:latin typeface="Trebuchet MS" pitchFamily="34" charset="0"/>
              </a:rPr>
              <a:t> teklifine tenezzül bile etmedi. </a:t>
            </a:r>
          </a:p>
          <a:p>
            <a:endParaRPr lang="tr-TR" sz="1600" b="1" dirty="0">
              <a:latin typeface="Trebuchet MS" pitchFamily="34" charset="0"/>
            </a:endParaRPr>
          </a:p>
          <a:p>
            <a:r>
              <a:rPr lang="tr-TR" sz="1600" b="1" dirty="0">
                <a:latin typeface="Trebuchet MS" pitchFamily="34" charset="0"/>
              </a:rPr>
              <a:t>Müzakerelerin sonuçsuz kalmasıyla Kongre iyice ümitsizliğe kapıldı. 1942 yazında Kongre, ‘’Hindistan’dan Elinizi Çekin’’ sloganıyla bir kitle hareketine başvuracağını açıkladı. Fakat Kongre liderleri hareketin başından beri cezaevinde bulunduğundan; yönetimi genç kadrolar, öğrenciler ve diğer </a:t>
            </a:r>
            <a:r>
              <a:rPr lang="tr-TR" sz="1600" b="1" dirty="0" err="1">
                <a:latin typeface="Trebuchet MS" pitchFamily="34" charset="0"/>
              </a:rPr>
              <a:t>aktivistler</a:t>
            </a:r>
            <a:r>
              <a:rPr lang="tr-TR" sz="1600" b="1" dirty="0">
                <a:latin typeface="Trebuchet MS" pitchFamily="34" charset="0"/>
              </a:rPr>
              <a:t> ele aldığından koordineli olmayan şiddet eylemleri yapıldı. Bu Ağustos ‘’ayaklanması’’ birkaç gün içinde, 1857 isyanından beri İngiltere yönetimine karşı oluşan en ağır tehdit haline geldi. </a:t>
            </a:r>
          </a:p>
          <a:p>
            <a:endParaRPr lang="tr-TR" sz="1600" b="1" dirty="0">
              <a:latin typeface="Trebuchet MS" pitchFamily="34" charset="0"/>
            </a:endParaRPr>
          </a:p>
          <a:p>
            <a:r>
              <a:rPr lang="tr-TR" sz="1600" b="1" dirty="0">
                <a:latin typeface="Trebuchet MS" pitchFamily="34" charset="0"/>
              </a:rPr>
              <a:t>Hapishanede olan ve taraftarlarıyla iletişim kuramayan </a:t>
            </a:r>
            <a:r>
              <a:rPr lang="tr-TR" sz="1600" b="1" dirty="0" err="1">
                <a:latin typeface="Trebuchet MS" pitchFamily="34" charset="0"/>
              </a:rPr>
              <a:t>Gandhi</a:t>
            </a:r>
            <a:r>
              <a:rPr lang="tr-TR" sz="1600" b="1" dirty="0">
                <a:latin typeface="Trebuchet MS" pitchFamily="34" charset="0"/>
              </a:rPr>
              <a:t>, liderlik yapacak durumda değildi; fakat daha önce, Hindistan’ı bir askerin saldırdığı genç bir kadın olarak tarif ederken, kadının tecavüze boyun eğmektense kendisini dişiyle tırnağıyla savunması gerektiğini söylemişti. Şiddet, alçalmaya tercih edilmeliydi. </a:t>
            </a:r>
          </a:p>
        </p:txBody>
      </p:sp>
    </p:spTree>
    <p:extLst>
      <p:ext uri="{BB962C8B-B14F-4D97-AF65-F5344CB8AC3E}">
        <p14:creationId xmlns:p14="http://schemas.microsoft.com/office/powerpoint/2010/main" val="478014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latin typeface="Trebuchet MS" pitchFamily="34" charset="0"/>
              </a:rPr>
              <a:t>Ayaklanmaya destek olan ilk şehir, Bombay oldu; hareket daha sonra kırsal alana, özellikle </a:t>
            </a:r>
            <a:r>
              <a:rPr lang="tr-TR" b="1" dirty="0" err="1">
                <a:latin typeface="Trebuchet MS" pitchFamily="34" charset="0"/>
              </a:rPr>
              <a:t>Bengal</a:t>
            </a:r>
            <a:r>
              <a:rPr lang="tr-TR" b="1" dirty="0">
                <a:latin typeface="Trebuchet MS" pitchFamily="34" charset="0"/>
              </a:rPr>
              <a:t> ve </a:t>
            </a:r>
            <a:r>
              <a:rPr lang="tr-TR" b="1" dirty="0" err="1">
                <a:latin typeface="Trebuchet MS" pitchFamily="34" charset="0"/>
              </a:rPr>
              <a:t>Bihar’a</a:t>
            </a:r>
            <a:r>
              <a:rPr lang="tr-TR" b="1" dirty="0">
                <a:latin typeface="Trebuchet MS" pitchFamily="34" charset="0"/>
              </a:rPr>
              <a:t> kaydı ve ‘’Hindistan’dan Elinizi Çekin!’’ hareketi bir köylü isyanına dönüştü. </a:t>
            </a:r>
            <a:r>
              <a:rPr lang="tr-TR" b="1" dirty="0" err="1">
                <a:latin typeface="Trebuchet MS" pitchFamily="34" charset="0"/>
              </a:rPr>
              <a:t>Benares</a:t>
            </a:r>
            <a:r>
              <a:rPr lang="tr-TR" b="1" dirty="0">
                <a:latin typeface="Trebuchet MS" pitchFamily="34" charset="0"/>
              </a:rPr>
              <a:t> ve </a:t>
            </a:r>
            <a:r>
              <a:rPr lang="tr-TR" b="1" dirty="0" err="1">
                <a:latin typeface="Trebuchet MS" pitchFamily="34" charset="0"/>
              </a:rPr>
              <a:t>Patna’dan</a:t>
            </a:r>
            <a:r>
              <a:rPr lang="tr-TR" b="1" dirty="0">
                <a:latin typeface="Trebuchet MS" pitchFamily="34" charset="0"/>
              </a:rPr>
              <a:t> akın eden militan öğrenciler, </a:t>
            </a:r>
            <a:r>
              <a:rPr lang="tr-TR" b="1" dirty="0" err="1">
                <a:latin typeface="Trebuchet MS" pitchFamily="34" charset="0"/>
              </a:rPr>
              <a:t>Kisan</a:t>
            </a:r>
            <a:r>
              <a:rPr lang="tr-TR" b="1" dirty="0">
                <a:latin typeface="Trebuchet MS" pitchFamily="34" charset="0"/>
              </a:rPr>
              <a:t> </a:t>
            </a:r>
            <a:r>
              <a:rPr lang="tr-TR" b="1" dirty="0" err="1">
                <a:latin typeface="Trebuchet MS" pitchFamily="34" charset="0"/>
              </a:rPr>
              <a:t>Sabha</a:t>
            </a:r>
            <a:r>
              <a:rPr lang="tr-TR" b="1" dirty="0">
                <a:latin typeface="Trebuchet MS" pitchFamily="34" charset="0"/>
              </a:rPr>
              <a:t> kuruluşlarında örgütlenmiş olan küçük ve orta düzey köylü gruplarına katıldı. Birlikte, sömürge yönetiminin iletişim ağına büyük saldırılar düzenlediler. Köylüler, kimi zaman fillerin de yardımıyla yüzlerce tren istasyonuna ve raylara zarar verdi, telgraf tellerini koparıp, telgraf direklerini yıktı. </a:t>
            </a:r>
            <a:r>
              <a:rPr lang="tr-TR" b="1" dirty="0" err="1">
                <a:latin typeface="Trebuchet MS" pitchFamily="34" charset="0"/>
              </a:rPr>
              <a:t>Kisan</a:t>
            </a:r>
            <a:r>
              <a:rPr lang="tr-TR" b="1" dirty="0">
                <a:latin typeface="Trebuchet MS" pitchFamily="34" charset="0"/>
              </a:rPr>
              <a:t> </a:t>
            </a:r>
            <a:r>
              <a:rPr lang="tr-TR" b="1" dirty="0" err="1">
                <a:latin typeface="Trebuchet MS" pitchFamily="34" charset="0"/>
              </a:rPr>
              <a:t>Sabha</a:t>
            </a:r>
            <a:r>
              <a:rPr lang="tr-TR" b="1" dirty="0">
                <a:latin typeface="Trebuchet MS" pitchFamily="34" charset="0"/>
              </a:rPr>
              <a:t> hareketinin çok güçlü olduğu </a:t>
            </a:r>
            <a:r>
              <a:rPr lang="tr-TR" b="1" dirty="0" err="1">
                <a:latin typeface="Trebuchet MS" pitchFamily="34" charset="0"/>
              </a:rPr>
              <a:t>Bihar’da</a:t>
            </a:r>
            <a:r>
              <a:rPr lang="tr-TR" b="1" dirty="0">
                <a:latin typeface="Trebuchet MS" pitchFamily="34" charset="0"/>
              </a:rPr>
              <a:t>, 170 karakol, postaneler ve başka devlet daireleri tahrip edildi ve vilayetin ülkeyle olan bağı kesildi. </a:t>
            </a:r>
            <a:r>
              <a:rPr lang="tr-TR" b="1" dirty="0" err="1">
                <a:latin typeface="Trebuchet MS" pitchFamily="34" charset="0"/>
              </a:rPr>
              <a:t>Midnapur’da</a:t>
            </a:r>
            <a:r>
              <a:rPr lang="tr-TR" b="1" dirty="0">
                <a:latin typeface="Trebuchet MS" pitchFamily="34" charset="0"/>
              </a:rPr>
              <a:t> (</a:t>
            </a:r>
            <a:r>
              <a:rPr lang="tr-TR" b="1" dirty="0" err="1">
                <a:latin typeface="Trebuchet MS" pitchFamily="34" charset="0"/>
              </a:rPr>
              <a:t>Bengal</a:t>
            </a:r>
            <a:r>
              <a:rPr lang="tr-TR" b="1" dirty="0">
                <a:latin typeface="Trebuchet MS" pitchFamily="34" charset="0"/>
              </a:rPr>
              <a:t>) bir ‘’ulusal’’ hükümet kuruldu. </a:t>
            </a:r>
          </a:p>
          <a:p>
            <a:endParaRPr lang="tr-TR" b="1" dirty="0">
              <a:latin typeface="Trebuchet MS" pitchFamily="34" charset="0"/>
            </a:endParaRPr>
          </a:p>
          <a:p>
            <a:r>
              <a:rPr lang="tr-TR" b="1" dirty="0">
                <a:latin typeface="Trebuchet MS" pitchFamily="34" charset="0"/>
              </a:rPr>
              <a:t>Açığa çıkardığı öfkeye rağmen ‘’Hindistan’dan Elinizi Çekin!’’ hareketi, İngilizleri Hindistan’dan göndermeyi başaramadı. Aksine, hareket sert bir biçimde bastırıldı. İngilizler yaklaşık elli taburu harekete geçirerek, altı haftadan az bir sürede hareketi ezdi geçti. Kongre liderlerinin tümü, savaş  bitimine kadar yaklaşık üç yıl boyunca cezaevinde tutuldu. </a:t>
            </a:r>
          </a:p>
        </p:txBody>
      </p:sp>
    </p:spTree>
    <p:extLst>
      <p:ext uri="{BB962C8B-B14F-4D97-AF65-F5344CB8AC3E}">
        <p14:creationId xmlns:p14="http://schemas.microsoft.com/office/powerpoint/2010/main" val="45113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6" name="İçerik Yer Tutucusu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15616" y="1111127"/>
            <a:ext cx="7920880" cy="4984873"/>
          </a:xfrm>
        </p:spPr>
      </p:pic>
    </p:spTree>
    <p:extLst>
      <p:ext uri="{BB962C8B-B14F-4D97-AF65-F5344CB8AC3E}">
        <p14:creationId xmlns:p14="http://schemas.microsoft.com/office/powerpoint/2010/main" val="1900934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CİNNAH VE PAKİSTAN FİKRİ</a:t>
            </a:r>
          </a:p>
        </p:txBody>
      </p:sp>
      <p:sp>
        <p:nvSpPr>
          <p:cNvPr id="3" name="İçerik Yer Tutucusu 2"/>
          <p:cNvSpPr>
            <a:spLocks noGrp="1"/>
          </p:cNvSpPr>
          <p:nvPr>
            <p:ph idx="1"/>
          </p:nvPr>
        </p:nvSpPr>
        <p:spPr/>
        <p:txBody>
          <a:bodyPr>
            <a:normAutofit/>
          </a:bodyPr>
          <a:lstStyle/>
          <a:p>
            <a:r>
              <a:rPr lang="tr-TR" sz="1800" b="1" dirty="0">
                <a:latin typeface="Trebuchet MS" pitchFamily="34" charset="0"/>
              </a:rPr>
              <a:t>Kongre bakanlarının istifasıyla başlayan, sonuçsuz müzakerelerle devam eden ve </a:t>
            </a:r>
            <a:r>
              <a:rPr lang="en-US" sz="1800" b="1" dirty="0">
                <a:latin typeface="Trebuchet MS" pitchFamily="34" charset="0"/>
              </a:rPr>
              <a:t>“</a:t>
            </a:r>
            <a:r>
              <a:rPr lang="tr-TR" sz="1800" b="1" dirty="0">
                <a:latin typeface="Trebuchet MS" pitchFamily="34" charset="0"/>
              </a:rPr>
              <a:t>Hindistan’dan Elinizi Çekin!</a:t>
            </a:r>
            <a:r>
              <a:rPr lang="en-US" sz="1800" b="1" dirty="0">
                <a:latin typeface="Trebuchet MS" pitchFamily="34" charset="0"/>
              </a:rPr>
              <a:t>”</a:t>
            </a:r>
            <a:r>
              <a:rPr lang="tr-TR" sz="1800" b="1" dirty="0">
                <a:latin typeface="Trebuchet MS" pitchFamily="34" charset="0"/>
              </a:rPr>
              <a:t> ayaklanması ile sonlanan hoşnutsuzluk, İngilizleri yeni bir destekçi aramaya itti. En iyi destek de Müslüman Birliği’ydi.</a:t>
            </a:r>
          </a:p>
          <a:p>
            <a:r>
              <a:rPr lang="tr-TR" sz="1800" b="1" dirty="0">
                <a:latin typeface="Trebuchet MS" pitchFamily="34" charset="0"/>
              </a:rPr>
              <a:t> 1940’ta </a:t>
            </a:r>
            <a:r>
              <a:rPr lang="tr-TR" sz="1800" b="1" dirty="0" err="1">
                <a:latin typeface="Trebuchet MS" pitchFamily="34" charset="0"/>
              </a:rPr>
              <a:t>Birlik’in</a:t>
            </a:r>
            <a:r>
              <a:rPr lang="tr-TR" sz="1800" b="1" dirty="0">
                <a:latin typeface="Trebuchet MS" pitchFamily="34" charset="0"/>
              </a:rPr>
              <a:t> Pakistan fikrini belirteli 10 yıl oluyordu. Fikir, Müslümanların özerk bir siyasi yapıyı hak eden bir ulus olduğu savına dayanıyordu.</a:t>
            </a:r>
          </a:p>
          <a:p>
            <a:r>
              <a:rPr lang="tr-TR" sz="1800" b="1" dirty="0">
                <a:latin typeface="Trebuchet MS" pitchFamily="34" charset="0"/>
              </a:rPr>
              <a:t> Söz konusu fikirler uzun süre siyasette bir yer edinemedi çünkü Pakistan’ı </a:t>
            </a:r>
            <a:r>
              <a:rPr lang="tr-TR" sz="1800" b="1" dirty="0" err="1">
                <a:latin typeface="Trebuchet MS" pitchFamily="34" charset="0"/>
              </a:rPr>
              <a:t>oluşturucak</a:t>
            </a:r>
            <a:r>
              <a:rPr lang="tr-TR" sz="1800" b="1" dirty="0">
                <a:latin typeface="Trebuchet MS" pitchFamily="34" charset="0"/>
              </a:rPr>
              <a:t> olan </a:t>
            </a:r>
            <a:r>
              <a:rPr lang="tr-TR" sz="1800" b="1" dirty="0" err="1">
                <a:latin typeface="Trebuchet MS" pitchFamily="34" charset="0"/>
              </a:rPr>
              <a:t>kuzetbatıdaki</a:t>
            </a:r>
            <a:r>
              <a:rPr lang="tr-TR" sz="1800" b="1" dirty="0">
                <a:latin typeface="Trebuchet MS" pitchFamily="34" charset="0"/>
              </a:rPr>
              <a:t> ve doğudaki Müslümanların çoğunlukta olduğu bölgelerdeki bölgesel partiler tarafından iyi bir şekilde korunuyor diğer bölgelerde azınlıkta bulunan Müslümanların ise kendilerine dışarıda bırakacak bir devletten kazançları olamayacaktı.</a:t>
            </a:r>
          </a:p>
          <a:p>
            <a:r>
              <a:rPr lang="tr-TR" sz="1800" b="1" dirty="0">
                <a:latin typeface="Trebuchet MS" pitchFamily="34" charset="0"/>
              </a:rPr>
              <a:t> </a:t>
            </a:r>
            <a:endParaRPr lang="tr-TR" sz="1800" dirty="0">
              <a:latin typeface="Trebuchet MS" pitchFamily="34" charset="0"/>
            </a:endParaRPr>
          </a:p>
        </p:txBody>
      </p:sp>
    </p:spTree>
    <p:extLst>
      <p:ext uri="{BB962C8B-B14F-4D97-AF65-F5344CB8AC3E}">
        <p14:creationId xmlns:p14="http://schemas.microsoft.com/office/powerpoint/2010/main" val="2973943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836712"/>
            <a:ext cx="7498080" cy="5411688"/>
          </a:xfrm>
        </p:spPr>
        <p:txBody>
          <a:bodyPr>
            <a:normAutofit/>
          </a:bodyPr>
          <a:lstStyle/>
          <a:p>
            <a:endParaRPr lang="tr-TR" sz="1800" b="1" dirty="0">
              <a:latin typeface="Trebuchet MS" pitchFamily="34" charset="0"/>
            </a:endParaRPr>
          </a:p>
          <a:p>
            <a:r>
              <a:rPr lang="tr-TR" sz="1800" b="1" dirty="0">
                <a:latin typeface="Trebuchet MS" pitchFamily="34" charset="0"/>
              </a:rPr>
              <a:t>Ancak 1940 itibariyle hızla bağımsızlığa yaklaşan Hindistan’da, Müslümanların kaderinden kaygı duyan Birlik, Herhangi bir anayasa planında</a:t>
            </a:r>
            <a:r>
              <a:rPr lang="en-US" sz="1800" b="1" dirty="0">
                <a:latin typeface="Trebuchet MS" pitchFamily="34" charset="0"/>
              </a:rPr>
              <a:t>“</a:t>
            </a:r>
            <a:r>
              <a:rPr lang="tr-TR" sz="1800" b="1" dirty="0">
                <a:latin typeface="Trebuchet MS" pitchFamily="34" charset="0"/>
              </a:rPr>
              <a:t>Müslümanların sayıca çoğunlukta olduğu bölgelerin bütününü oluşturan parçaların özerk ve bağımsız olacağı </a:t>
            </a:r>
            <a:r>
              <a:rPr lang="en-US" sz="1800" b="1" dirty="0">
                <a:latin typeface="Trebuchet MS" pitchFamily="34" charset="0"/>
              </a:rPr>
              <a:t>‘Ba</a:t>
            </a:r>
            <a:r>
              <a:rPr lang="tr-TR" sz="1800" b="1" dirty="0" err="1">
                <a:latin typeface="Trebuchet MS" pitchFamily="34" charset="0"/>
              </a:rPr>
              <a:t>ğımsız</a:t>
            </a:r>
            <a:r>
              <a:rPr lang="tr-TR" sz="1800" b="1" dirty="0">
                <a:latin typeface="Trebuchet MS" pitchFamily="34" charset="0"/>
              </a:rPr>
              <a:t> devletler olarak</a:t>
            </a:r>
            <a:r>
              <a:rPr lang="en-US" sz="1800" b="1" dirty="0">
                <a:latin typeface="Trebuchet MS" pitchFamily="34" charset="0"/>
              </a:rPr>
              <a:t>’ </a:t>
            </a:r>
            <a:r>
              <a:rPr lang="tr-TR" sz="1800" b="1" dirty="0">
                <a:latin typeface="Trebuchet MS" pitchFamily="34" charset="0"/>
              </a:rPr>
              <a:t>yer alması gerektiğini</a:t>
            </a:r>
            <a:r>
              <a:rPr lang="en-US" sz="1800" b="1" dirty="0">
                <a:latin typeface="Trebuchet MS" pitchFamily="34" charset="0"/>
              </a:rPr>
              <a:t>” </a:t>
            </a:r>
            <a:r>
              <a:rPr lang="tr-TR" sz="1800" b="1" dirty="0">
                <a:latin typeface="Trebuchet MS" pitchFamily="34" charset="0"/>
              </a:rPr>
              <a:t>ilan etti.</a:t>
            </a:r>
          </a:p>
          <a:p>
            <a:r>
              <a:rPr lang="tr-TR" sz="1800" b="1" dirty="0">
                <a:latin typeface="Trebuchet MS" pitchFamily="34" charset="0"/>
              </a:rPr>
              <a:t>1946’ya kadar Müslüman siyaseti bir çok tartışmaya neden olsa da kimse bir bölünmeyi öngörmüyordu. Bir çok Müslüman bölünmeye karşıydı. 1940’ların başında </a:t>
            </a:r>
            <a:r>
              <a:rPr lang="tr-TR" sz="1800" b="1" dirty="0" err="1">
                <a:latin typeface="Trebuchet MS" pitchFamily="34" charset="0"/>
              </a:rPr>
              <a:t>Pakistanın</a:t>
            </a:r>
            <a:r>
              <a:rPr lang="tr-TR" sz="1800" b="1" dirty="0">
                <a:latin typeface="Trebuchet MS" pitchFamily="34" charset="0"/>
              </a:rPr>
              <a:t> en önemli bölgesi olacak </a:t>
            </a:r>
            <a:r>
              <a:rPr lang="tr-TR" sz="1800" b="1" dirty="0" err="1">
                <a:latin typeface="Trebuchet MS" pitchFamily="34" charset="0"/>
              </a:rPr>
              <a:t>Pencap’ın</a:t>
            </a:r>
            <a:r>
              <a:rPr lang="tr-TR" sz="1800" b="1" dirty="0">
                <a:latin typeface="Trebuchet MS" pitchFamily="34" charset="0"/>
              </a:rPr>
              <a:t> kontrolünü </a:t>
            </a:r>
            <a:r>
              <a:rPr lang="tr-TR" sz="1800" b="1" dirty="0" err="1">
                <a:latin typeface="Trebuchet MS" pitchFamily="34" charset="0"/>
              </a:rPr>
              <a:t>Sikander</a:t>
            </a:r>
            <a:r>
              <a:rPr lang="tr-TR" sz="1800" b="1" dirty="0">
                <a:latin typeface="Trebuchet MS" pitchFamily="34" charset="0"/>
              </a:rPr>
              <a:t> Hayat’ın Birlikçi Parti’si ele geçirmiş onlar da yeni bir devletten kazanç ummuyorlardı. </a:t>
            </a:r>
          </a:p>
          <a:p>
            <a:r>
              <a:rPr lang="tr-TR" sz="1800" b="1" dirty="0">
                <a:latin typeface="Trebuchet MS" pitchFamily="34" charset="0"/>
              </a:rPr>
              <a:t>Yine de Pakistan fikri Müslümanlara cazip geldi ve savaş sırasında Müslümanların desteğini garanti etmek isteyen İngilizler, olası bağımsız Hindistan’dan </a:t>
            </a:r>
            <a:r>
              <a:rPr lang="en-US" sz="1800" b="1" dirty="0">
                <a:latin typeface="Trebuchet MS" pitchFamily="34" charset="0"/>
              </a:rPr>
              <a:t>“</a:t>
            </a:r>
            <a:r>
              <a:rPr lang="tr-TR" sz="1800" b="1" dirty="0">
                <a:latin typeface="Trebuchet MS" pitchFamily="34" charset="0"/>
              </a:rPr>
              <a:t>çekilme</a:t>
            </a:r>
            <a:r>
              <a:rPr lang="en-US" sz="1800" b="1" dirty="0">
                <a:latin typeface="Trebuchet MS" pitchFamily="34" charset="0"/>
              </a:rPr>
              <a:t>”</a:t>
            </a:r>
            <a:r>
              <a:rPr lang="tr-TR" sz="1800" b="1" dirty="0">
                <a:latin typeface="Trebuchet MS" pitchFamily="34" charset="0"/>
              </a:rPr>
              <a:t> izni veren maddeler içeren </a:t>
            </a:r>
            <a:r>
              <a:rPr lang="tr-TR" sz="1800" b="1" dirty="0" err="1">
                <a:latin typeface="Trebuchet MS" pitchFamily="34" charset="0"/>
              </a:rPr>
              <a:t>Cripps</a:t>
            </a:r>
            <a:r>
              <a:rPr lang="tr-TR" sz="1800" b="1" dirty="0">
                <a:latin typeface="Trebuchet MS" pitchFamily="34" charset="0"/>
              </a:rPr>
              <a:t> gibi eylemlerle bu fikrin gelişmesine ön ayak oldu.</a:t>
            </a:r>
          </a:p>
          <a:p>
            <a:endParaRPr lang="tr-TR" sz="1800" dirty="0"/>
          </a:p>
        </p:txBody>
      </p:sp>
    </p:spTree>
    <p:extLst>
      <p:ext uri="{BB962C8B-B14F-4D97-AF65-F5344CB8AC3E}">
        <p14:creationId xmlns:p14="http://schemas.microsoft.com/office/powerpoint/2010/main" val="34656064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Headlin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935</TotalTime>
  <Words>1202</Words>
  <Application>Microsoft Office PowerPoint</Application>
  <PresentationFormat>Ekran Gösterisi (4:3)</PresentationFormat>
  <Paragraphs>56</Paragraphs>
  <Slides>11</Slides>
  <Notes>1</Notes>
  <HiddenSlides>0</HiddenSlides>
  <MMClips>0</MMClips>
  <ScaleCrop>false</ScaleCrop>
  <HeadingPairs>
    <vt:vector size="6" baseType="variant">
      <vt:variant>
        <vt:lpstr>Kullanılan Yazı Tipleri</vt:lpstr>
      </vt:variant>
      <vt:variant>
        <vt:i4>9</vt:i4>
      </vt:variant>
      <vt:variant>
        <vt:lpstr>Tema</vt:lpstr>
      </vt:variant>
      <vt:variant>
        <vt:i4>2</vt:i4>
      </vt:variant>
      <vt:variant>
        <vt:lpstr>Slayt Başlıkları</vt:lpstr>
      </vt:variant>
      <vt:variant>
        <vt:i4>11</vt:i4>
      </vt:variant>
    </vt:vector>
  </HeadingPairs>
  <TitlesOfParts>
    <vt:vector size="22" baseType="lpstr">
      <vt:lpstr>Arial</vt:lpstr>
      <vt:lpstr>Calibri</vt:lpstr>
      <vt:lpstr>Century Schoolbook</vt:lpstr>
      <vt:lpstr>Comic Sans MS</vt:lpstr>
      <vt:lpstr>Corbel</vt:lpstr>
      <vt:lpstr>Gill Sans MT</vt:lpstr>
      <vt:lpstr>Trebuchet MS</vt:lpstr>
      <vt:lpstr>Verdana</vt:lpstr>
      <vt:lpstr>Wingdings 2</vt:lpstr>
      <vt:lpstr>Gündönümü</vt:lpstr>
      <vt:lpstr>Headlines</vt:lpstr>
      <vt:lpstr>Hin 415 Hindistan bağımsızlık hareketi ve tarihi  10. Hafta    1940’lar Zafer ve Trajedi I </vt:lpstr>
      <vt:lpstr>1940’LAR: ZAFER VE TRAJEDİ</vt:lpstr>
      <vt:lpstr>PowerPoint Sunusu</vt:lpstr>
      <vt:lpstr>MÜZAKEREDEN AĞUSTOS’TAKİ AYAKLANMAYA</vt:lpstr>
      <vt:lpstr>PowerPoint Sunusu</vt:lpstr>
      <vt:lpstr>PowerPoint Sunusu</vt:lpstr>
      <vt:lpstr>PowerPoint Sunusu</vt:lpstr>
      <vt:lpstr>CİNNAH VE PAKİSTAN FİKRİ</vt:lpstr>
      <vt:lpstr>PowerPoint Sunusu</vt:lpstr>
      <vt:lpstr>SAVAŞ VE KITLIK</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HİNDİSTAN’IN KISA TARİHİ</dc:title>
  <dc:creator>İrem S.</dc:creator>
  <cp:lastModifiedBy>casper</cp:lastModifiedBy>
  <cp:revision>41</cp:revision>
  <dcterms:created xsi:type="dcterms:W3CDTF">2019-12-16T17:40:32Z</dcterms:created>
  <dcterms:modified xsi:type="dcterms:W3CDTF">2020-03-09T11:04:37Z</dcterms:modified>
</cp:coreProperties>
</file>