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516E7-F635-41F5-BC15-7255FB774348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A1D8-DFE2-4750-8BAD-1A049E70D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1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DA1D8-DFE2-4750-8BAD-1A049E70DB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11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metu.edu.tr/kaymakci/turkish/sedimentoloji_dersnotlari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Calibri"/>
              </a:rPr>
              <a:t>Alüvyal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Jeomorfolojiye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giriş</a:t>
            </a:r>
            <a:r>
              <a:rPr lang="en-US" dirty="0">
                <a:latin typeface="Times New Roman"/>
                <a:ea typeface="Calibri"/>
              </a:rPr>
              <a:t>: </a:t>
            </a:r>
            <a:r>
              <a:rPr lang="en-US" dirty="0" err="1">
                <a:latin typeface="Times New Roman"/>
                <a:ea typeface="Calibri"/>
              </a:rPr>
              <a:t>alüvyal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ortamlar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1. </a:t>
            </a:r>
            <a:r>
              <a:rPr lang="tr-TR" smtClean="0">
                <a:solidFill>
                  <a:srgbClr val="FF0000"/>
                </a:solidFill>
              </a:rPr>
              <a:t>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3419475" y="1196975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u="none">
                <a:latin typeface="Comic Sans MS" pitchFamily="66" charset="0"/>
              </a:rPr>
              <a:t>T7 (+72-92 m)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10810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1691680" y="5475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Taşkınovası</a:t>
            </a:r>
            <a:r>
              <a:rPr lang="tr-TR" dirty="0" smtClean="0"/>
              <a:t> ve yatak </a:t>
            </a:r>
            <a:r>
              <a:rPr lang="tr-TR" dirty="0" err="1" smtClean="0"/>
              <a:t>fasiyesi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Alüvyal</a:t>
            </a:r>
            <a:r>
              <a:rPr lang="tr-TR" dirty="0" smtClean="0"/>
              <a:t> ortamlar akarsu süreçleriyle işlenmiş ve bir sahada biriktirilmiş olan </a:t>
            </a:r>
            <a:r>
              <a:rPr lang="tr-TR" dirty="0" err="1" smtClean="0"/>
              <a:t>sedimanların</a:t>
            </a:r>
            <a:r>
              <a:rPr lang="tr-TR" dirty="0" smtClean="0"/>
              <a:t> bulunduğu ortamları kapsar. Bu ortamlar şöyle sıralanabilir:</a:t>
            </a:r>
          </a:p>
          <a:p>
            <a:pPr marL="0" indent="0">
              <a:buNone/>
            </a:pPr>
            <a:r>
              <a:rPr lang="tr-TR" dirty="0" smtClean="0"/>
              <a:t>-Akarsu yatakları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-yatak tabanı şekilleri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-Bar depoları</a:t>
            </a:r>
          </a:p>
        </p:txBody>
      </p:sp>
    </p:spTree>
    <p:extLst>
      <p:ext uri="{BB962C8B-B14F-4D97-AF65-F5344CB8AC3E}">
        <p14:creationId xmlns:p14="http://schemas.microsoft.com/office/powerpoint/2010/main" xmlns="" val="4705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tr-TR" dirty="0">
                <a:solidFill>
                  <a:prstClr val="black"/>
                </a:solidFill>
              </a:rPr>
              <a:t>-</a:t>
            </a:r>
            <a:r>
              <a:rPr lang="tr-TR" dirty="0" err="1" smtClean="0">
                <a:solidFill>
                  <a:prstClr val="black"/>
                </a:solidFill>
              </a:rPr>
              <a:t>Taşkınovaları</a:t>
            </a:r>
            <a:endParaRPr lang="tr-T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tr-TR" dirty="0">
                <a:solidFill>
                  <a:prstClr val="black"/>
                </a:solidFill>
              </a:rPr>
              <a:t>	</a:t>
            </a:r>
            <a:r>
              <a:rPr lang="tr-TR" dirty="0" err="1" smtClean="0">
                <a:solidFill>
                  <a:prstClr val="black"/>
                </a:solidFill>
              </a:rPr>
              <a:t>Krevas</a:t>
            </a:r>
            <a:r>
              <a:rPr lang="tr-TR" dirty="0" smtClean="0">
                <a:solidFill>
                  <a:prstClr val="black"/>
                </a:solidFill>
              </a:rPr>
              <a:t> yelpazesi</a:t>
            </a:r>
          </a:p>
          <a:p>
            <a:pPr marL="0" lvl="0" indent="0">
              <a:buNone/>
            </a:pPr>
            <a:r>
              <a:rPr lang="tr-TR" dirty="0" smtClean="0">
                <a:solidFill>
                  <a:prstClr val="black"/>
                </a:solidFill>
              </a:rPr>
              <a:t> 	Kopmuş Menderes depoları</a:t>
            </a:r>
          </a:p>
          <a:p>
            <a:pPr marL="0" lvl="0" indent="0">
              <a:buNone/>
            </a:pPr>
            <a:r>
              <a:rPr lang="tr-TR" dirty="0">
                <a:solidFill>
                  <a:prstClr val="black"/>
                </a:solidFill>
              </a:rPr>
              <a:t>	</a:t>
            </a:r>
            <a:r>
              <a:rPr lang="tr-TR" dirty="0" err="1" smtClean="0">
                <a:solidFill>
                  <a:prstClr val="black"/>
                </a:solidFill>
              </a:rPr>
              <a:t>Ard</a:t>
            </a:r>
            <a:r>
              <a:rPr lang="tr-TR" dirty="0" smtClean="0">
                <a:solidFill>
                  <a:prstClr val="black"/>
                </a:solidFill>
              </a:rPr>
              <a:t> bataklıklar</a:t>
            </a:r>
          </a:p>
          <a:p>
            <a:pPr marL="0" lvl="0" indent="0">
              <a:buNone/>
            </a:pPr>
            <a:r>
              <a:rPr lang="tr-TR" dirty="0" smtClean="0">
                <a:solidFill>
                  <a:prstClr val="black"/>
                </a:solidFill>
              </a:rPr>
              <a:t>	</a:t>
            </a:r>
            <a:r>
              <a:rPr lang="tr-TR" dirty="0" err="1" smtClean="0">
                <a:solidFill>
                  <a:prstClr val="black"/>
                </a:solidFill>
              </a:rPr>
              <a:t>Leveler</a:t>
            </a:r>
            <a:endParaRPr lang="tr-TR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tr-TR" dirty="0" smtClean="0">
                <a:solidFill>
                  <a:prstClr val="black"/>
                </a:solidFill>
              </a:rPr>
              <a:t>	Taşkın katmanları</a:t>
            </a:r>
            <a:endParaRPr lang="tr-TR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tr-TR" dirty="0" smtClean="0"/>
              <a:t>Delta ortamları</a:t>
            </a:r>
          </a:p>
          <a:p>
            <a:pPr>
              <a:buFontTx/>
              <a:buChar char="-"/>
            </a:pPr>
            <a:r>
              <a:rPr lang="tr-TR" dirty="0" err="1" smtClean="0"/>
              <a:t>Alüvyal</a:t>
            </a:r>
            <a:r>
              <a:rPr lang="tr-TR" dirty="0" smtClean="0"/>
              <a:t> yelpazeler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9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Bunların her biri farklı </a:t>
            </a:r>
            <a:r>
              <a:rPr lang="tr-TR" dirty="0" err="1" smtClean="0"/>
              <a:t>fasiyesleri</a:t>
            </a:r>
            <a:r>
              <a:rPr lang="tr-TR" dirty="0" smtClean="0"/>
              <a:t> yansıtır.</a:t>
            </a:r>
          </a:p>
          <a:p>
            <a:r>
              <a:rPr lang="en-US" dirty="0" err="1" smtClean="0"/>
              <a:t>Fasiyes</a:t>
            </a:r>
            <a:r>
              <a:rPr lang="en-US" dirty="0"/>
              <a:t>: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kayacı</a:t>
            </a:r>
            <a:r>
              <a:rPr lang="en-US" dirty="0"/>
              <a:t> </a:t>
            </a:r>
            <a:r>
              <a:rPr lang="en-US" dirty="0" err="1"/>
              <a:t>baska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kayaçtan</a:t>
            </a:r>
            <a:r>
              <a:rPr lang="en-US" dirty="0"/>
              <a:t> </a:t>
            </a:r>
            <a:r>
              <a:rPr lang="en-US" dirty="0" err="1"/>
              <a:t>ayıran</a:t>
            </a:r>
            <a:r>
              <a:rPr lang="en-US" dirty="0"/>
              <a:t> </a:t>
            </a:r>
            <a:r>
              <a:rPr lang="en-US" dirty="0" err="1"/>
              <a:t>özelliklere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addır</a:t>
            </a:r>
            <a:r>
              <a:rPr lang="en-US" dirty="0"/>
              <a:t>. Bu </a:t>
            </a:r>
            <a:r>
              <a:rPr lang="en-US" dirty="0" err="1"/>
              <a:t>özellikler</a:t>
            </a:r>
            <a:r>
              <a:rPr lang="en-US" dirty="0"/>
              <a:t> </a:t>
            </a:r>
            <a:r>
              <a:rPr lang="en-US" dirty="0" err="1"/>
              <a:t>içerik</a:t>
            </a:r>
            <a:r>
              <a:rPr lang="en-US" dirty="0"/>
              <a:t> (</a:t>
            </a:r>
            <a:r>
              <a:rPr lang="en-US" dirty="0" err="1"/>
              <a:t>kompozisyon</a:t>
            </a:r>
            <a:r>
              <a:rPr lang="en-US" dirty="0"/>
              <a:t>),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boyu</a:t>
            </a:r>
            <a:r>
              <a:rPr lang="en-US" dirty="0"/>
              <a:t>, </a:t>
            </a:r>
            <a:r>
              <a:rPr lang="en-US" dirty="0" err="1"/>
              <a:t>doku</a:t>
            </a:r>
            <a:r>
              <a:rPr lang="en-US" dirty="0"/>
              <a:t> (texture), </a:t>
            </a:r>
            <a:r>
              <a:rPr lang="en-US" dirty="0" err="1" smtClean="0"/>
              <a:t>içerdi</a:t>
            </a:r>
            <a:r>
              <a:rPr lang="tr-TR" dirty="0" smtClean="0"/>
              <a:t>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sedimanter</a:t>
            </a:r>
            <a:r>
              <a:rPr lang="en-US" dirty="0"/>
              <a:t> </a:t>
            </a:r>
            <a:r>
              <a:rPr lang="en-US" dirty="0" err="1"/>
              <a:t>yapılar</a:t>
            </a:r>
            <a:r>
              <a:rPr lang="en-US" dirty="0"/>
              <a:t>, </a:t>
            </a:r>
            <a:r>
              <a:rPr lang="en-US" dirty="0" err="1"/>
              <a:t>fosil</a:t>
            </a:r>
            <a:r>
              <a:rPr lang="en-US" dirty="0"/>
              <a:t> </a:t>
            </a:r>
            <a:r>
              <a:rPr lang="en-US" dirty="0" err="1" smtClean="0"/>
              <a:t>içeri</a:t>
            </a:r>
            <a:r>
              <a:rPr lang="tr-TR" dirty="0" smtClean="0"/>
              <a:t>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rengidir</a:t>
            </a:r>
            <a:r>
              <a:rPr lang="en-US" dirty="0"/>
              <a:t>. </a:t>
            </a:r>
            <a:r>
              <a:rPr lang="en-US" dirty="0" err="1"/>
              <a:t>Litofasiyes</a:t>
            </a:r>
            <a:r>
              <a:rPr lang="en-US" dirty="0"/>
              <a:t> </a:t>
            </a:r>
            <a:r>
              <a:rPr lang="en-US" dirty="0" err="1"/>
              <a:t>kavramı</a:t>
            </a:r>
            <a:r>
              <a:rPr lang="en-US" dirty="0"/>
              <a:t> </a:t>
            </a:r>
            <a:r>
              <a:rPr lang="en-US" dirty="0" err="1"/>
              <a:t>kayacın</a:t>
            </a:r>
            <a:r>
              <a:rPr lang="en-US" dirty="0"/>
              <a:t> </a:t>
            </a:r>
            <a:r>
              <a:rPr lang="en-US" dirty="0" err="1"/>
              <a:t>sedimanter</a:t>
            </a:r>
            <a:r>
              <a:rPr lang="en-US" dirty="0"/>
              <a:t> </a:t>
            </a:r>
            <a:r>
              <a:rPr lang="en-US" dirty="0" err="1"/>
              <a:t>özelliklerini</a:t>
            </a:r>
            <a:r>
              <a:rPr lang="en-US" dirty="0"/>
              <a:t>, </a:t>
            </a:r>
            <a:r>
              <a:rPr lang="en-US" dirty="0" err="1"/>
              <a:t>biyofasiyes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paleontolojik</a:t>
            </a:r>
            <a:r>
              <a:rPr lang="en-US" dirty="0"/>
              <a:t> </a:t>
            </a:r>
            <a:r>
              <a:rPr lang="en-US" dirty="0" err="1"/>
              <a:t>özelliklerini</a:t>
            </a:r>
            <a:r>
              <a:rPr lang="en-US" dirty="0"/>
              <a:t> </a:t>
            </a:r>
            <a:r>
              <a:rPr lang="en-US" dirty="0" err="1"/>
              <a:t>kapsar</a:t>
            </a:r>
            <a:r>
              <a:rPr lang="en-US" dirty="0"/>
              <a:t>. </a:t>
            </a:r>
            <a:r>
              <a:rPr lang="en-US" dirty="0" err="1"/>
              <a:t>Fasiyesler</a:t>
            </a:r>
            <a:r>
              <a:rPr lang="en-US" dirty="0"/>
              <a:t>,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 smtClean="0"/>
              <a:t>çalı</a:t>
            </a:r>
            <a:r>
              <a:rPr lang="tr-TR" dirty="0" smtClean="0"/>
              <a:t>ş</a:t>
            </a:r>
            <a:r>
              <a:rPr lang="en-US" dirty="0" err="1" smtClean="0"/>
              <a:t>manın</a:t>
            </a:r>
            <a:r>
              <a:rPr lang="en-US" dirty="0" smtClean="0"/>
              <a:t> </a:t>
            </a:r>
            <a:r>
              <a:rPr lang="en-US" dirty="0" err="1"/>
              <a:t>detayına</a:t>
            </a:r>
            <a:r>
              <a:rPr lang="en-US" dirty="0"/>
              <a:t> </a:t>
            </a:r>
            <a:r>
              <a:rPr lang="en-US" dirty="0" err="1" smtClean="0"/>
              <a:t>ba</a:t>
            </a:r>
            <a:r>
              <a:rPr lang="tr-TR" dirty="0" smtClean="0"/>
              <a:t>ğ</a:t>
            </a:r>
            <a:r>
              <a:rPr lang="en-US" dirty="0" err="1" smtClean="0"/>
              <a:t>lı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alt </a:t>
            </a:r>
            <a:r>
              <a:rPr lang="en-US" dirty="0" err="1"/>
              <a:t>fasiyes</a:t>
            </a:r>
            <a:r>
              <a:rPr lang="en-US" dirty="0"/>
              <a:t> </a:t>
            </a:r>
            <a:r>
              <a:rPr lang="en-US" dirty="0" err="1"/>
              <a:t>gruplarına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mikroskobik</a:t>
            </a:r>
            <a:r>
              <a:rPr lang="en-US" dirty="0"/>
              <a:t> </a:t>
            </a:r>
            <a:r>
              <a:rPr lang="en-US" dirty="0" err="1" smtClean="0"/>
              <a:t>çalı</a:t>
            </a:r>
            <a:r>
              <a:rPr lang="tr-TR" dirty="0" smtClean="0"/>
              <a:t>ş</a:t>
            </a:r>
            <a:r>
              <a:rPr lang="en-US" dirty="0" err="1" smtClean="0"/>
              <a:t>malarda</a:t>
            </a:r>
            <a:r>
              <a:rPr lang="en-US" dirty="0" smtClean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mikrofasiyeslere</a:t>
            </a:r>
            <a:r>
              <a:rPr lang="en-US" dirty="0"/>
              <a:t> </a:t>
            </a:r>
            <a:r>
              <a:rPr lang="en-US" dirty="0" err="1"/>
              <a:t>ayrılabilirler</a:t>
            </a:r>
            <a:r>
              <a:rPr lang="en-US" dirty="0"/>
              <a:t>. </a:t>
            </a:r>
            <a:r>
              <a:rPr lang="en-US" dirty="0" err="1"/>
              <a:t>Fasiyesler</a:t>
            </a:r>
            <a:r>
              <a:rPr lang="en-US" dirty="0"/>
              <a:t> 1) </a:t>
            </a:r>
            <a:r>
              <a:rPr lang="en-US" dirty="0" err="1"/>
              <a:t>sedimanın</a:t>
            </a:r>
            <a:r>
              <a:rPr lang="en-US" dirty="0"/>
              <a:t> </a:t>
            </a:r>
            <a:r>
              <a:rPr lang="en-US" dirty="0" err="1"/>
              <a:t>kendisine</a:t>
            </a:r>
            <a:r>
              <a:rPr lang="en-US" dirty="0"/>
              <a:t> (</a:t>
            </a:r>
            <a:r>
              <a:rPr lang="en-US" dirty="0" err="1"/>
              <a:t>örnek</a:t>
            </a:r>
            <a:r>
              <a:rPr lang="en-US" dirty="0"/>
              <a:t>: </a:t>
            </a:r>
            <a:r>
              <a:rPr lang="en-US" dirty="0" err="1"/>
              <a:t>Çapraz</a:t>
            </a:r>
            <a:r>
              <a:rPr lang="en-US" dirty="0"/>
              <a:t> </a:t>
            </a:r>
            <a:r>
              <a:rPr lang="en-US" dirty="0" err="1"/>
              <a:t>tabakalı</a:t>
            </a:r>
            <a:r>
              <a:rPr lang="en-US" dirty="0"/>
              <a:t> </a:t>
            </a:r>
            <a:r>
              <a:rPr lang="en-US" dirty="0" err="1" smtClean="0"/>
              <a:t>kumta</a:t>
            </a:r>
            <a:r>
              <a:rPr lang="tr-TR" dirty="0" smtClean="0"/>
              <a:t>ş</a:t>
            </a:r>
            <a:r>
              <a:rPr lang="en-US" dirty="0" err="1" smtClean="0"/>
              <a:t>ı</a:t>
            </a:r>
            <a:r>
              <a:rPr lang="en-US" dirty="0" smtClean="0"/>
              <a:t> </a:t>
            </a:r>
            <a:r>
              <a:rPr lang="en-US" dirty="0" err="1"/>
              <a:t>fasiyesi</a:t>
            </a:r>
            <a:r>
              <a:rPr lang="en-US" dirty="0"/>
              <a:t>), 2) </a:t>
            </a:r>
            <a:r>
              <a:rPr lang="en-US" dirty="0" err="1"/>
              <a:t>çökelme</a:t>
            </a:r>
            <a:r>
              <a:rPr lang="en-US" dirty="0"/>
              <a:t> </a:t>
            </a:r>
            <a:r>
              <a:rPr lang="tr-TR" dirty="0" smtClean="0"/>
              <a:t>sürecine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örnek</a:t>
            </a:r>
            <a:r>
              <a:rPr lang="en-US" dirty="0"/>
              <a:t>: </a:t>
            </a:r>
            <a:r>
              <a:rPr lang="tr-TR" dirty="0" smtClean="0"/>
              <a:t>yatak</a:t>
            </a:r>
            <a:r>
              <a:rPr lang="en-US" dirty="0" smtClean="0"/>
              <a:t> </a:t>
            </a:r>
            <a:r>
              <a:rPr lang="en-US" dirty="0" err="1"/>
              <a:t>fasiyesleri</a:t>
            </a:r>
            <a:r>
              <a:rPr lang="en-US" dirty="0"/>
              <a:t>), </a:t>
            </a:r>
            <a:r>
              <a:rPr lang="en-US" dirty="0" err="1"/>
              <a:t>ve</a:t>
            </a:r>
            <a:r>
              <a:rPr lang="en-US" dirty="0"/>
              <a:t> 3) </a:t>
            </a:r>
            <a:r>
              <a:rPr lang="en-US" dirty="0" err="1"/>
              <a:t>çökelme</a:t>
            </a:r>
            <a:r>
              <a:rPr lang="en-US" dirty="0"/>
              <a:t> </a:t>
            </a:r>
            <a:r>
              <a:rPr lang="en-US" dirty="0" err="1"/>
              <a:t>ortamına</a:t>
            </a:r>
            <a:r>
              <a:rPr lang="en-US" dirty="0"/>
              <a:t> (</a:t>
            </a:r>
            <a:r>
              <a:rPr lang="en-US" dirty="0" err="1"/>
              <a:t>örnek</a:t>
            </a:r>
            <a:r>
              <a:rPr lang="en-US" dirty="0"/>
              <a:t>: gel-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en-US" dirty="0" err="1" smtClean="0"/>
              <a:t>düzlü</a:t>
            </a:r>
            <a:r>
              <a:rPr lang="tr-TR" dirty="0" smtClean="0"/>
              <a:t>ğ</a:t>
            </a:r>
            <a:r>
              <a:rPr lang="en-US" dirty="0" smtClean="0"/>
              <a:t>ü </a:t>
            </a:r>
            <a:r>
              <a:rPr lang="en-US" dirty="0" err="1"/>
              <a:t>fasyesleri</a:t>
            </a:r>
            <a:r>
              <a:rPr lang="en-US" dirty="0"/>
              <a:t>) </a:t>
            </a:r>
            <a:r>
              <a:rPr lang="en-US" dirty="0" err="1" smtClean="0"/>
              <a:t>ba</a:t>
            </a:r>
            <a:r>
              <a:rPr lang="tr-TR" dirty="0" smtClean="0"/>
              <a:t>ğ</a:t>
            </a:r>
            <a:r>
              <a:rPr lang="en-US" dirty="0" err="1" smtClean="0"/>
              <a:t>lı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adlandırılırlar</a:t>
            </a:r>
            <a:r>
              <a:rPr lang="en-US" dirty="0"/>
              <a:t>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7160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http://users.metu.edu.tr/kaymakci/turkish/sedimentoloji_dersnotlari.pdf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4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Menderes Nehri </a:t>
            </a:r>
            <a:r>
              <a:rPr lang="tr-TR" dirty="0" err="1" smtClean="0"/>
              <a:t>taşkınovası</a:t>
            </a:r>
            <a:endParaRPr lang="en-US" dirty="0"/>
          </a:p>
        </p:txBody>
      </p:sp>
      <p:pic>
        <p:nvPicPr>
          <p:cNvPr id="1026" name="Picture 2" descr="C:\Users\Kullanıcı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7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Kızılırmak nehri bar depoları</a:t>
            </a:r>
            <a:endParaRPr lang="en-US" dirty="0"/>
          </a:p>
        </p:txBody>
      </p:sp>
      <p:pic>
        <p:nvPicPr>
          <p:cNvPr id="2050" name="Picture 2" descr="C:\Users\Kullanıcı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4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Ölüm vadisi </a:t>
            </a:r>
            <a:r>
              <a:rPr lang="tr-TR" dirty="0" err="1" smtClean="0"/>
              <a:t>alüvyal</a:t>
            </a:r>
            <a:r>
              <a:rPr lang="tr-TR" dirty="0" smtClean="0"/>
              <a:t> yelpazeler, bahadalar</a:t>
            </a:r>
            <a:endParaRPr lang="en-US" dirty="0"/>
          </a:p>
        </p:txBody>
      </p:sp>
      <p:pic>
        <p:nvPicPr>
          <p:cNvPr id="3074" name="Picture 2" descr="C:\Users\Kullanıcı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91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106613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Yatak ve </a:t>
            </a:r>
            <a:r>
              <a:rPr lang="tr-TR" dirty="0" err="1" smtClean="0"/>
              <a:t>taşkınovası</a:t>
            </a:r>
            <a:r>
              <a:rPr lang="tr-TR" dirty="0" smtClean="0"/>
              <a:t> deposu</a:t>
            </a:r>
            <a:endParaRPr lang="tr-TR" dirty="0"/>
          </a:p>
        </p:txBody>
      </p:sp>
      <p:pic>
        <p:nvPicPr>
          <p:cNvPr id="1027" name="Picture 3" descr="E:\2017\KIZILIRMAK TÜBİTAK 112Y153\final raporu\PROJE METNİ\revise şekiller\Şekil 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156915"/>
            <a:ext cx="4677195" cy="701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Yatak deposu</a:t>
            </a:r>
            <a:endParaRPr lang="tr-TR" dirty="0"/>
          </a:p>
        </p:txBody>
      </p:sp>
      <p:pic>
        <p:nvPicPr>
          <p:cNvPr id="2050" name="Picture 2" descr="E:\Masaüstü Bilgisayar Aralık 2012\2014\KIZILIRMAK TÜBİTAK 2012\Kızılırmak agustos 2013\1\118___08\IMG_2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30" y="1600200"/>
            <a:ext cx="67957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191</Words>
  <Application>Microsoft Office PowerPoint</Application>
  <PresentationFormat>Ekran Gösterisi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Alüvyal Jeomorfolojiye giriş: alüvyal ortamlar</vt:lpstr>
      <vt:lpstr>Slayt 2</vt:lpstr>
      <vt:lpstr>Slayt 3</vt:lpstr>
      <vt:lpstr>Slayt 4</vt:lpstr>
      <vt:lpstr>Menderes Nehri taşkınovası</vt:lpstr>
      <vt:lpstr>Kızılırmak nehri bar depoları</vt:lpstr>
      <vt:lpstr>Ölüm vadisi alüvyal yelpazeler, bahadalar</vt:lpstr>
      <vt:lpstr>Yatak ve taşkınovası deposu</vt:lpstr>
      <vt:lpstr>Yatak deposu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Alüvyal Jeomorfolojiye giriş: alüvyal ortamlar</dc:title>
  <dc:creator>Kullanıcı</dc:creator>
  <cp:lastModifiedBy>-</cp:lastModifiedBy>
  <cp:revision>12</cp:revision>
  <dcterms:created xsi:type="dcterms:W3CDTF">2020-01-31T18:57:08Z</dcterms:created>
  <dcterms:modified xsi:type="dcterms:W3CDTF">2020-02-06T11:37:44Z</dcterms:modified>
</cp:coreProperties>
</file>