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3EAF6C-AEFA-461A-82DB-BCF595133164}" type="doc">
      <dgm:prSet loTypeId="urn:microsoft.com/office/officeart/2005/8/layout/hProcess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5863694-D70E-43A0-A018-F2D24B46868A}">
      <dgm:prSet phldrT="[Metin]"/>
      <dgm:spPr/>
      <dgm:t>
        <a:bodyPr/>
        <a:lstStyle/>
        <a:p>
          <a:r>
            <a:rPr lang="tr-TR" dirty="0" smtClean="0"/>
            <a:t>Business </a:t>
          </a:r>
          <a:r>
            <a:rPr lang="tr-TR" dirty="0" err="1" smtClean="0"/>
            <a:t>firms</a:t>
          </a:r>
          <a:endParaRPr lang="en-GB" dirty="0"/>
        </a:p>
      </dgm:t>
    </dgm:pt>
    <dgm:pt modelId="{B07154F2-A94F-448C-A9AB-70F94F351A5B}" type="parTrans" cxnId="{B21F4C5C-47BB-435D-8FCF-9826171BA10A}">
      <dgm:prSet/>
      <dgm:spPr/>
      <dgm:t>
        <a:bodyPr/>
        <a:lstStyle/>
        <a:p>
          <a:endParaRPr lang="en-GB"/>
        </a:p>
      </dgm:t>
    </dgm:pt>
    <dgm:pt modelId="{195E3DFC-4030-4421-84DF-1558DCEA092F}" type="sibTrans" cxnId="{B21F4C5C-47BB-435D-8FCF-9826171BA10A}">
      <dgm:prSet/>
      <dgm:spPr/>
      <dgm:t>
        <a:bodyPr/>
        <a:lstStyle/>
        <a:p>
          <a:endParaRPr lang="en-GB"/>
        </a:p>
      </dgm:t>
    </dgm:pt>
    <dgm:pt modelId="{EB45AEB5-CB77-4E97-A2A9-6DAB2AD92486}">
      <dgm:prSet phldrT="[Metin]"/>
      <dgm:spPr/>
      <dgm:t>
        <a:bodyPr/>
        <a:lstStyle/>
        <a:p>
          <a:r>
            <a:rPr lang="tr-TR" dirty="0" err="1" smtClean="0"/>
            <a:t>Employing</a:t>
          </a:r>
          <a:r>
            <a:rPr lang="tr-TR" dirty="0" smtClean="0"/>
            <a:t> </a:t>
          </a:r>
          <a:r>
            <a:rPr lang="tr-TR" dirty="0" err="1" smtClean="0"/>
            <a:t>people</a:t>
          </a:r>
          <a:endParaRPr lang="en-GB" dirty="0"/>
        </a:p>
      </dgm:t>
    </dgm:pt>
    <dgm:pt modelId="{65D38D70-0C98-42F2-A43A-B8295255C236}" type="parTrans" cxnId="{565093F6-09D8-449A-89A4-E121C5EDDC53}">
      <dgm:prSet/>
      <dgm:spPr/>
      <dgm:t>
        <a:bodyPr/>
        <a:lstStyle/>
        <a:p>
          <a:endParaRPr lang="en-GB"/>
        </a:p>
      </dgm:t>
    </dgm:pt>
    <dgm:pt modelId="{3029C038-C4D6-4738-B2D2-B2169A268535}" type="sibTrans" cxnId="{565093F6-09D8-449A-89A4-E121C5EDDC53}">
      <dgm:prSet/>
      <dgm:spPr/>
      <dgm:t>
        <a:bodyPr/>
        <a:lstStyle/>
        <a:p>
          <a:endParaRPr lang="en-GB"/>
        </a:p>
      </dgm:t>
    </dgm:pt>
    <dgm:pt modelId="{41C24A69-832E-483B-B9C8-668C338E9002}">
      <dgm:prSet phldrT="[Metin]"/>
      <dgm:spPr/>
      <dgm:t>
        <a:bodyPr/>
        <a:lstStyle/>
        <a:p>
          <a:r>
            <a:rPr lang="tr-TR" dirty="0" err="1" smtClean="0"/>
            <a:t>Law</a:t>
          </a:r>
          <a:endParaRPr lang="en-GB" dirty="0"/>
        </a:p>
      </dgm:t>
    </dgm:pt>
    <dgm:pt modelId="{A410A1C1-7A33-4DEA-B7B6-1AEE81668425}" type="parTrans" cxnId="{36279C01-EFED-43B8-B818-A4903B3B5764}">
      <dgm:prSet/>
      <dgm:spPr/>
      <dgm:t>
        <a:bodyPr/>
        <a:lstStyle/>
        <a:p>
          <a:endParaRPr lang="en-GB"/>
        </a:p>
      </dgm:t>
    </dgm:pt>
    <dgm:pt modelId="{105E04DD-1A93-4ED4-BB36-800265240910}" type="sibTrans" cxnId="{36279C01-EFED-43B8-B818-A4903B3B5764}">
      <dgm:prSet/>
      <dgm:spPr/>
      <dgm:t>
        <a:bodyPr/>
        <a:lstStyle/>
        <a:p>
          <a:endParaRPr lang="en-GB"/>
        </a:p>
      </dgm:t>
    </dgm:pt>
    <dgm:pt modelId="{AFAA2A43-F314-4D63-954C-D73A488755C6}">
      <dgm:prSet phldrT="[Metin]"/>
      <dgm:spPr/>
      <dgm:t>
        <a:bodyPr/>
        <a:lstStyle/>
        <a:p>
          <a:r>
            <a:rPr lang="tr-TR" dirty="0" err="1" smtClean="0"/>
            <a:t>Signing</a:t>
          </a:r>
          <a:r>
            <a:rPr lang="tr-TR" dirty="0" smtClean="0"/>
            <a:t> </a:t>
          </a:r>
          <a:r>
            <a:rPr lang="tr-TR" dirty="0" err="1" smtClean="0"/>
            <a:t>contracts</a:t>
          </a:r>
          <a:endParaRPr lang="en-GB" dirty="0"/>
        </a:p>
      </dgm:t>
    </dgm:pt>
    <dgm:pt modelId="{77E9163B-EBEA-41BB-8214-C6D3FF0967F5}" type="parTrans" cxnId="{800C819F-5FCD-44A7-A38B-CEE84B490FBD}">
      <dgm:prSet/>
      <dgm:spPr/>
      <dgm:t>
        <a:bodyPr/>
        <a:lstStyle/>
        <a:p>
          <a:endParaRPr lang="en-GB"/>
        </a:p>
      </dgm:t>
    </dgm:pt>
    <dgm:pt modelId="{F41D6E73-E60C-4A4B-A44F-277B255E0EA9}" type="sibTrans" cxnId="{800C819F-5FCD-44A7-A38B-CEE84B490FBD}">
      <dgm:prSet/>
      <dgm:spPr/>
      <dgm:t>
        <a:bodyPr/>
        <a:lstStyle/>
        <a:p>
          <a:endParaRPr lang="en-GB"/>
        </a:p>
      </dgm:t>
    </dgm:pt>
    <dgm:pt modelId="{3CF443DC-D761-4E03-A979-EA9ADDE875FA}">
      <dgm:prSet phldrT="[Metin]"/>
      <dgm:spPr/>
      <dgm:t>
        <a:bodyPr/>
        <a:lstStyle/>
        <a:p>
          <a:r>
            <a:rPr lang="tr-TR" dirty="0" smtClean="0"/>
            <a:t>B</a:t>
          </a:r>
          <a:r>
            <a:rPr lang="en-GB" dirty="0" err="1" smtClean="0"/>
            <a:t>ureaucracy</a:t>
          </a:r>
          <a:endParaRPr lang="en-GB" dirty="0"/>
        </a:p>
      </dgm:t>
    </dgm:pt>
    <dgm:pt modelId="{BF41F9E9-C84B-4B0B-B677-DA0E58126583}" type="parTrans" cxnId="{673441D5-6D4F-476F-BCA9-FA6854BED899}">
      <dgm:prSet/>
      <dgm:spPr/>
      <dgm:t>
        <a:bodyPr/>
        <a:lstStyle/>
        <a:p>
          <a:endParaRPr lang="en-GB"/>
        </a:p>
      </dgm:t>
    </dgm:pt>
    <dgm:pt modelId="{6BC8DEE3-FB05-4523-A120-FCCB7482DBDC}" type="sibTrans" cxnId="{673441D5-6D4F-476F-BCA9-FA6854BED899}">
      <dgm:prSet/>
      <dgm:spPr/>
      <dgm:t>
        <a:bodyPr/>
        <a:lstStyle/>
        <a:p>
          <a:endParaRPr lang="en-GB"/>
        </a:p>
      </dgm:t>
    </dgm:pt>
    <dgm:pt modelId="{BE67C62F-018F-45AC-B6BB-73B0CFE3E472}">
      <dgm:prSet phldrT="[Metin]"/>
      <dgm:spPr/>
      <dgm:t>
        <a:bodyPr/>
        <a:lstStyle/>
        <a:p>
          <a:r>
            <a:rPr lang="tr-TR" dirty="0" err="1" smtClean="0"/>
            <a:t>Papers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documents</a:t>
          </a:r>
          <a:endParaRPr lang="en-GB" dirty="0"/>
        </a:p>
      </dgm:t>
    </dgm:pt>
    <dgm:pt modelId="{2A95B312-5897-42EE-8997-37C86A8584CC}" type="parTrans" cxnId="{21A9E688-4BD6-4C9F-8D58-7926686A56BF}">
      <dgm:prSet/>
      <dgm:spPr/>
      <dgm:t>
        <a:bodyPr/>
        <a:lstStyle/>
        <a:p>
          <a:endParaRPr lang="en-GB"/>
        </a:p>
      </dgm:t>
    </dgm:pt>
    <dgm:pt modelId="{1A816AF9-7A0B-47B3-8922-AA5FDE3C75F1}" type="sibTrans" cxnId="{21A9E688-4BD6-4C9F-8D58-7926686A56BF}">
      <dgm:prSet/>
      <dgm:spPr/>
      <dgm:t>
        <a:bodyPr/>
        <a:lstStyle/>
        <a:p>
          <a:endParaRPr lang="en-GB"/>
        </a:p>
      </dgm:t>
    </dgm:pt>
    <dgm:pt modelId="{F4AE8D21-D06E-4DA5-9491-EC81B9488567}">
      <dgm:prSet phldrT="[Metin]"/>
      <dgm:spPr/>
      <dgm:t>
        <a:bodyPr/>
        <a:lstStyle/>
        <a:p>
          <a:r>
            <a:rPr lang="tr-TR" dirty="0" err="1" smtClean="0"/>
            <a:t>Nation</a:t>
          </a:r>
          <a:r>
            <a:rPr lang="tr-TR" dirty="0" smtClean="0"/>
            <a:t> </a:t>
          </a:r>
          <a:r>
            <a:rPr lang="tr-TR" dirty="0" err="1" smtClean="0"/>
            <a:t>State</a:t>
          </a:r>
          <a:endParaRPr lang="en-GB" dirty="0"/>
        </a:p>
      </dgm:t>
    </dgm:pt>
    <dgm:pt modelId="{406BCA42-62B1-48D3-B85D-56BE0B3212A4}" type="parTrans" cxnId="{A8DA297A-21D2-411B-BBE7-BC6414F40907}">
      <dgm:prSet/>
      <dgm:spPr/>
      <dgm:t>
        <a:bodyPr/>
        <a:lstStyle/>
        <a:p>
          <a:endParaRPr lang="en-GB"/>
        </a:p>
      </dgm:t>
    </dgm:pt>
    <dgm:pt modelId="{9692B2DF-800B-452A-BF71-ECD8BC3EE12B}" type="sibTrans" cxnId="{A8DA297A-21D2-411B-BBE7-BC6414F40907}">
      <dgm:prSet/>
      <dgm:spPr/>
      <dgm:t>
        <a:bodyPr/>
        <a:lstStyle/>
        <a:p>
          <a:endParaRPr lang="en-GB"/>
        </a:p>
      </dgm:t>
    </dgm:pt>
    <dgm:pt modelId="{0636A98E-E1BE-4C8B-B934-39D1C71006C6}">
      <dgm:prSet phldrT="[Metin]"/>
      <dgm:spPr/>
      <dgm:t>
        <a:bodyPr/>
        <a:lstStyle/>
        <a:p>
          <a:r>
            <a:rPr lang="tr-TR" dirty="0" smtClean="0"/>
            <a:t>International </a:t>
          </a:r>
          <a:r>
            <a:rPr lang="tr-TR" dirty="0" err="1" smtClean="0"/>
            <a:t>Law</a:t>
          </a:r>
          <a:endParaRPr lang="en-GB" dirty="0"/>
        </a:p>
      </dgm:t>
    </dgm:pt>
    <dgm:pt modelId="{3470EB48-04A3-4023-900D-14F83D26D685}" type="parTrans" cxnId="{1B994876-AE7A-4183-8AED-C37BAE14E714}">
      <dgm:prSet/>
      <dgm:spPr/>
      <dgm:t>
        <a:bodyPr/>
        <a:lstStyle/>
        <a:p>
          <a:endParaRPr lang="en-GB"/>
        </a:p>
      </dgm:t>
    </dgm:pt>
    <dgm:pt modelId="{F4ADDE1D-D08E-4E1A-B55E-5AC774D52338}" type="sibTrans" cxnId="{1B994876-AE7A-4183-8AED-C37BAE14E714}">
      <dgm:prSet/>
      <dgm:spPr/>
      <dgm:t>
        <a:bodyPr/>
        <a:lstStyle/>
        <a:p>
          <a:endParaRPr lang="en-GB"/>
        </a:p>
      </dgm:t>
    </dgm:pt>
    <dgm:pt modelId="{17607846-7472-4611-B292-31BA1FBB0641}">
      <dgm:prSet phldrT="[Metin]"/>
      <dgm:spPr/>
      <dgm:t>
        <a:bodyPr/>
        <a:lstStyle/>
        <a:p>
          <a:r>
            <a:rPr lang="tr-TR" dirty="0" err="1" smtClean="0"/>
            <a:t>Military</a:t>
          </a:r>
          <a:endParaRPr lang="en-GB" dirty="0"/>
        </a:p>
      </dgm:t>
    </dgm:pt>
    <dgm:pt modelId="{A75CCE4A-4CE6-4742-A3BF-61637148EA79}" type="parTrans" cxnId="{B65B77DD-3C7A-43F6-BB9F-2E440954D37E}">
      <dgm:prSet/>
      <dgm:spPr/>
      <dgm:t>
        <a:bodyPr/>
        <a:lstStyle/>
        <a:p>
          <a:endParaRPr lang="en-GB"/>
        </a:p>
      </dgm:t>
    </dgm:pt>
    <dgm:pt modelId="{90F8447A-4FE2-4811-9D76-75BB32DBE4AF}" type="sibTrans" cxnId="{B65B77DD-3C7A-43F6-BB9F-2E440954D37E}">
      <dgm:prSet/>
      <dgm:spPr/>
      <dgm:t>
        <a:bodyPr/>
        <a:lstStyle/>
        <a:p>
          <a:endParaRPr lang="en-GB"/>
        </a:p>
      </dgm:t>
    </dgm:pt>
    <dgm:pt modelId="{33CBE250-FE09-4261-8BD8-593E103CAA48}">
      <dgm:prSet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1B95B618-01A8-42A5-BD90-E9487FF54BD7}" type="parTrans" cxnId="{307CB86D-E48D-435C-9697-D1FFD64A718D}">
      <dgm:prSet/>
      <dgm:spPr/>
      <dgm:t>
        <a:bodyPr/>
        <a:lstStyle/>
        <a:p>
          <a:endParaRPr lang="en-GB"/>
        </a:p>
      </dgm:t>
    </dgm:pt>
    <dgm:pt modelId="{85AEB612-76AD-469D-8B26-8B92620B5C7D}" type="sibTrans" cxnId="{307CB86D-E48D-435C-9697-D1FFD64A718D}">
      <dgm:prSet/>
      <dgm:spPr/>
      <dgm:t>
        <a:bodyPr/>
        <a:lstStyle/>
        <a:p>
          <a:endParaRPr lang="en-GB"/>
        </a:p>
      </dgm:t>
    </dgm:pt>
    <dgm:pt modelId="{792D91D3-4098-4063-B7DC-2BD72E9934CC}">
      <dgm:prSet phldrT="[Metin]"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CDFD2604-2F08-4845-BCC1-0F8D2612C626}" type="parTrans" cxnId="{091CAF58-8C26-4052-BC2C-187930280DF8}">
      <dgm:prSet/>
      <dgm:spPr/>
      <dgm:t>
        <a:bodyPr/>
        <a:lstStyle/>
        <a:p>
          <a:endParaRPr lang="en-GB"/>
        </a:p>
      </dgm:t>
    </dgm:pt>
    <dgm:pt modelId="{2063944D-02A9-4B19-84B5-36DEFF3F0F29}" type="sibTrans" cxnId="{091CAF58-8C26-4052-BC2C-187930280DF8}">
      <dgm:prSet/>
      <dgm:spPr/>
      <dgm:t>
        <a:bodyPr/>
        <a:lstStyle/>
        <a:p>
          <a:endParaRPr lang="en-GB"/>
        </a:p>
      </dgm:t>
    </dgm:pt>
    <dgm:pt modelId="{335A1902-F80F-4586-9A19-1734D64BC6F0}">
      <dgm:prSet phldrT="[Metin]"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90020DBD-6AEB-4A9F-950C-EDCF494E7797}" type="parTrans" cxnId="{2C0CC402-5C42-4BBD-8AE3-71F509A9B53F}">
      <dgm:prSet/>
      <dgm:spPr/>
      <dgm:t>
        <a:bodyPr/>
        <a:lstStyle/>
        <a:p>
          <a:endParaRPr lang="en-GB"/>
        </a:p>
      </dgm:t>
    </dgm:pt>
    <dgm:pt modelId="{1EACAEFC-6D4D-4821-8BA9-7E3F891C1E88}" type="sibTrans" cxnId="{2C0CC402-5C42-4BBD-8AE3-71F509A9B53F}">
      <dgm:prSet/>
      <dgm:spPr/>
      <dgm:t>
        <a:bodyPr/>
        <a:lstStyle/>
        <a:p>
          <a:endParaRPr lang="en-GB"/>
        </a:p>
      </dgm:t>
    </dgm:pt>
    <dgm:pt modelId="{2EC19516-2414-4E59-ABBE-4C51FC467983}" type="pres">
      <dgm:prSet presAssocID="{A63EAF6C-AEFA-461A-82DB-BCF5951331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072182-2937-4E13-B2EE-6D991A6E43D3}" type="pres">
      <dgm:prSet presAssocID="{A63EAF6C-AEFA-461A-82DB-BCF595133164}" presName="tSp" presStyleCnt="0"/>
      <dgm:spPr/>
    </dgm:pt>
    <dgm:pt modelId="{3E3597CC-6549-41B2-8EDC-858768B6BA8F}" type="pres">
      <dgm:prSet presAssocID="{A63EAF6C-AEFA-461A-82DB-BCF595133164}" presName="bSp" presStyleCnt="0"/>
      <dgm:spPr/>
    </dgm:pt>
    <dgm:pt modelId="{00E0585B-DA8B-439E-B4A8-37D7BBEC14A1}" type="pres">
      <dgm:prSet presAssocID="{A63EAF6C-AEFA-461A-82DB-BCF595133164}" presName="process" presStyleCnt="0"/>
      <dgm:spPr/>
    </dgm:pt>
    <dgm:pt modelId="{5C8860C4-0F68-4834-BF86-9BCBE7397554}" type="pres">
      <dgm:prSet presAssocID="{05863694-D70E-43A0-A018-F2D24B46868A}" presName="composite1" presStyleCnt="0"/>
      <dgm:spPr/>
    </dgm:pt>
    <dgm:pt modelId="{F268BE4E-947C-44E1-9D79-B61738958857}" type="pres">
      <dgm:prSet presAssocID="{05863694-D70E-43A0-A018-F2D24B46868A}" presName="dummyNode1" presStyleLbl="node1" presStyleIdx="0" presStyleCnt="6"/>
      <dgm:spPr/>
    </dgm:pt>
    <dgm:pt modelId="{7FC3E7D6-3F00-40D2-92D3-0C851AF8EF0B}" type="pres">
      <dgm:prSet presAssocID="{05863694-D70E-43A0-A018-F2D24B46868A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5E263-BAF4-49EE-9A54-E9A8DAD07AA5}" type="pres">
      <dgm:prSet presAssocID="{05863694-D70E-43A0-A018-F2D24B46868A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61FE72-3885-4BFE-9955-CD92C62E1AB3}" type="pres">
      <dgm:prSet presAssocID="{05863694-D70E-43A0-A018-F2D24B46868A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D5EC59-2811-4801-AC4A-EC5351BA2669}" type="pres">
      <dgm:prSet presAssocID="{05863694-D70E-43A0-A018-F2D24B46868A}" presName="connSite1" presStyleCnt="0"/>
      <dgm:spPr/>
    </dgm:pt>
    <dgm:pt modelId="{7E7051DE-4330-4D41-8713-F3DD26A70638}" type="pres">
      <dgm:prSet presAssocID="{195E3DFC-4030-4421-84DF-1558DCEA092F}" presName="Name9" presStyleLbl="sibTrans2D1" presStyleIdx="0" presStyleCnt="5"/>
      <dgm:spPr/>
      <dgm:t>
        <a:bodyPr/>
        <a:lstStyle/>
        <a:p>
          <a:endParaRPr lang="en-GB"/>
        </a:p>
      </dgm:t>
    </dgm:pt>
    <dgm:pt modelId="{A2824FB7-4C88-4482-8493-2628E0DB95D3}" type="pres">
      <dgm:prSet presAssocID="{41C24A69-832E-483B-B9C8-668C338E9002}" presName="composite2" presStyleCnt="0"/>
      <dgm:spPr/>
    </dgm:pt>
    <dgm:pt modelId="{65871936-DFBA-4978-9B50-DCA9FEFF5A41}" type="pres">
      <dgm:prSet presAssocID="{41C24A69-832E-483B-B9C8-668C338E9002}" presName="dummyNode2" presStyleLbl="node1" presStyleIdx="0" presStyleCnt="6"/>
      <dgm:spPr/>
    </dgm:pt>
    <dgm:pt modelId="{21C9B53F-8FA9-41F2-B828-155E47C398D6}" type="pres">
      <dgm:prSet presAssocID="{41C24A69-832E-483B-B9C8-668C338E9002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5CEB8B-1A2F-4217-BE18-A2859BEF47A3}" type="pres">
      <dgm:prSet presAssocID="{41C24A69-832E-483B-B9C8-668C338E9002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E16939-D338-4AA1-80B8-EE00636788D5}" type="pres">
      <dgm:prSet presAssocID="{41C24A69-832E-483B-B9C8-668C338E9002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A72582-CE60-42ED-B2CE-8B1CF4390C64}" type="pres">
      <dgm:prSet presAssocID="{41C24A69-832E-483B-B9C8-668C338E9002}" presName="connSite2" presStyleCnt="0"/>
      <dgm:spPr/>
    </dgm:pt>
    <dgm:pt modelId="{43CC3886-A65E-400D-9969-FD61C7852D9D}" type="pres">
      <dgm:prSet presAssocID="{105E04DD-1A93-4ED4-BB36-800265240910}" presName="Name18" presStyleLbl="sibTrans2D1" presStyleIdx="1" presStyleCnt="5"/>
      <dgm:spPr/>
      <dgm:t>
        <a:bodyPr/>
        <a:lstStyle/>
        <a:p>
          <a:endParaRPr lang="en-GB"/>
        </a:p>
      </dgm:t>
    </dgm:pt>
    <dgm:pt modelId="{592406F3-2464-4D8B-A53C-73F9EB177A1E}" type="pres">
      <dgm:prSet presAssocID="{3CF443DC-D761-4E03-A979-EA9ADDE875FA}" presName="composite1" presStyleCnt="0"/>
      <dgm:spPr/>
    </dgm:pt>
    <dgm:pt modelId="{7B4B3EEC-F6D4-4524-AF2C-2C1146E75D55}" type="pres">
      <dgm:prSet presAssocID="{3CF443DC-D761-4E03-A979-EA9ADDE875FA}" presName="dummyNode1" presStyleLbl="node1" presStyleIdx="1" presStyleCnt="6"/>
      <dgm:spPr/>
    </dgm:pt>
    <dgm:pt modelId="{258F50D4-C9B3-4970-BCCD-BCB0E4830D90}" type="pres">
      <dgm:prSet presAssocID="{3CF443DC-D761-4E03-A979-EA9ADDE875F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1B360-21DD-4BF4-99F3-C0E558FED3CF}" type="pres">
      <dgm:prSet presAssocID="{3CF443DC-D761-4E03-A979-EA9ADDE875F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F311AA-4062-456E-8940-8DC6261A585D}" type="pres">
      <dgm:prSet presAssocID="{3CF443DC-D761-4E03-A979-EA9ADDE875F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63F08E-F58C-48AD-9591-28B5B0567F27}" type="pres">
      <dgm:prSet presAssocID="{3CF443DC-D761-4E03-A979-EA9ADDE875FA}" presName="connSite1" presStyleCnt="0"/>
      <dgm:spPr/>
    </dgm:pt>
    <dgm:pt modelId="{AD38751B-BF9E-4AF8-A62D-686CCB18E485}" type="pres">
      <dgm:prSet presAssocID="{6BC8DEE3-FB05-4523-A120-FCCB7482DBDC}" presName="Name9" presStyleLbl="sibTrans2D1" presStyleIdx="2" presStyleCnt="5"/>
      <dgm:spPr/>
      <dgm:t>
        <a:bodyPr/>
        <a:lstStyle/>
        <a:p>
          <a:endParaRPr lang="en-GB"/>
        </a:p>
      </dgm:t>
    </dgm:pt>
    <dgm:pt modelId="{018A3BBF-C27E-43FD-ADE9-6AEE0AD7AEBE}" type="pres">
      <dgm:prSet presAssocID="{F4AE8D21-D06E-4DA5-9491-EC81B9488567}" presName="composite2" presStyleCnt="0"/>
      <dgm:spPr/>
    </dgm:pt>
    <dgm:pt modelId="{0BFBDB53-4129-421E-918C-77B8E3F9F1B9}" type="pres">
      <dgm:prSet presAssocID="{F4AE8D21-D06E-4DA5-9491-EC81B9488567}" presName="dummyNode2" presStyleLbl="node1" presStyleIdx="2" presStyleCnt="6"/>
      <dgm:spPr/>
    </dgm:pt>
    <dgm:pt modelId="{01F3D2F7-3969-428F-95C7-0A6F522573BF}" type="pres">
      <dgm:prSet presAssocID="{F4AE8D21-D06E-4DA5-9491-EC81B9488567}" presName="childNode2" presStyleLbl="bgAcc1" presStyleIdx="3" presStyleCnt="6" custLinFactNeighborX="-2836" custLinFactNeighborY="-22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96DFFE-8978-4ED0-8777-433E84304C22}" type="pres">
      <dgm:prSet presAssocID="{F4AE8D21-D06E-4DA5-9491-EC81B9488567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1E707-4412-410D-BEA4-4EA76E35411E}" type="pres">
      <dgm:prSet presAssocID="{F4AE8D21-D06E-4DA5-9491-EC81B9488567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B9AC3-641E-4274-8006-FE8E3619A733}" type="pres">
      <dgm:prSet presAssocID="{F4AE8D21-D06E-4DA5-9491-EC81B9488567}" presName="connSite2" presStyleCnt="0"/>
      <dgm:spPr/>
    </dgm:pt>
    <dgm:pt modelId="{6104DCBA-B105-4934-998A-873FC90DEEAE}" type="pres">
      <dgm:prSet presAssocID="{9692B2DF-800B-452A-BF71-ECD8BC3EE12B}" presName="Name18" presStyleLbl="sibTrans2D1" presStyleIdx="3" presStyleCnt="5"/>
      <dgm:spPr/>
      <dgm:t>
        <a:bodyPr/>
        <a:lstStyle/>
        <a:p>
          <a:endParaRPr lang="en-GB"/>
        </a:p>
      </dgm:t>
    </dgm:pt>
    <dgm:pt modelId="{0786E512-7734-456E-A6E0-533ACAB749BE}" type="pres">
      <dgm:prSet presAssocID="{17607846-7472-4611-B292-31BA1FBB0641}" presName="composite1" presStyleCnt="0"/>
      <dgm:spPr/>
    </dgm:pt>
    <dgm:pt modelId="{D3502C02-AC75-4564-9183-78B620721B54}" type="pres">
      <dgm:prSet presAssocID="{17607846-7472-4611-B292-31BA1FBB0641}" presName="dummyNode1" presStyleLbl="node1" presStyleIdx="3" presStyleCnt="6"/>
      <dgm:spPr/>
    </dgm:pt>
    <dgm:pt modelId="{4F232AA0-7154-4129-9878-C43C66C0589E}" type="pres">
      <dgm:prSet presAssocID="{17607846-7472-4611-B292-31BA1FBB0641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84A9B6-8D4F-4528-BDCE-B502D6570877}" type="pres">
      <dgm:prSet presAssocID="{17607846-7472-4611-B292-31BA1FBB0641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DA17C7-8C66-4B75-9B84-52CFCE8DBB57}" type="pres">
      <dgm:prSet presAssocID="{17607846-7472-4611-B292-31BA1FBB0641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FF577B-25E2-49D8-BE82-1C163A4FED3F}" type="pres">
      <dgm:prSet presAssocID="{17607846-7472-4611-B292-31BA1FBB0641}" presName="connSite1" presStyleCnt="0"/>
      <dgm:spPr/>
    </dgm:pt>
    <dgm:pt modelId="{0CCF018B-A4EC-420E-A495-9B43D1E8F8F6}" type="pres">
      <dgm:prSet presAssocID="{90F8447A-4FE2-4811-9D76-75BB32DBE4AF}" presName="Name9" presStyleLbl="sibTrans2D1" presStyleIdx="4" presStyleCnt="5"/>
      <dgm:spPr/>
      <dgm:t>
        <a:bodyPr/>
        <a:lstStyle/>
        <a:p>
          <a:endParaRPr lang="en-GB"/>
        </a:p>
      </dgm:t>
    </dgm:pt>
    <dgm:pt modelId="{F4DE2232-40D3-4188-9A8F-DE2C548421ED}" type="pres">
      <dgm:prSet presAssocID="{0636A98E-E1BE-4C8B-B934-39D1C71006C6}" presName="composite2" presStyleCnt="0"/>
      <dgm:spPr/>
    </dgm:pt>
    <dgm:pt modelId="{89B9CC74-F09B-4833-BE33-630E93D109DD}" type="pres">
      <dgm:prSet presAssocID="{0636A98E-E1BE-4C8B-B934-39D1C71006C6}" presName="dummyNode2" presStyleLbl="node1" presStyleIdx="4" presStyleCnt="6"/>
      <dgm:spPr/>
    </dgm:pt>
    <dgm:pt modelId="{FCFBA274-E567-4C97-9C1C-49C17E9C08B9}" type="pres">
      <dgm:prSet presAssocID="{0636A98E-E1BE-4C8B-B934-39D1C71006C6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A234F9-B02A-47EB-94CA-7C3578044C6A}" type="pres">
      <dgm:prSet presAssocID="{0636A98E-E1BE-4C8B-B934-39D1C71006C6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E80D64-E74A-40A5-A9B8-1691691066F8}" type="pres">
      <dgm:prSet presAssocID="{0636A98E-E1BE-4C8B-B934-39D1C71006C6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14BF99-D524-4020-9FA7-1ACB901DBD21}" type="pres">
      <dgm:prSet presAssocID="{0636A98E-E1BE-4C8B-B934-39D1C71006C6}" presName="connSite2" presStyleCnt="0"/>
      <dgm:spPr/>
    </dgm:pt>
  </dgm:ptLst>
  <dgm:cxnLst>
    <dgm:cxn modelId="{DA6695F8-40B4-4347-A461-2C0C5C809EE9}" type="presOf" srcId="{90F8447A-4FE2-4811-9D76-75BB32DBE4AF}" destId="{0CCF018B-A4EC-420E-A495-9B43D1E8F8F6}" srcOrd="0" destOrd="0" presId="urn:microsoft.com/office/officeart/2005/8/layout/hProcess4"/>
    <dgm:cxn modelId="{D5C53E9B-4DA1-4CCF-B581-3E2FE8C5A08E}" type="presOf" srcId="{F4AE8D21-D06E-4DA5-9491-EC81B9488567}" destId="{5681E707-4412-410D-BEA4-4EA76E35411E}" srcOrd="0" destOrd="0" presId="urn:microsoft.com/office/officeart/2005/8/layout/hProcess4"/>
    <dgm:cxn modelId="{6E760D30-C1A2-41E5-8656-DBD054C1A184}" type="presOf" srcId="{33CBE250-FE09-4261-8BD8-593E103CAA48}" destId="{3D96DFFE-8978-4ED0-8777-433E84304C22}" srcOrd="1" destOrd="0" presId="urn:microsoft.com/office/officeart/2005/8/layout/hProcess4"/>
    <dgm:cxn modelId="{673441D5-6D4F-476F-BCA9-FA6854BED899}" srcId="{A63EAF6C-AEFA-461A-82DB-BCF595133164}" destId="{3CF443DC-D761-4E03-A979-EA9ADDE875FA}" srcOrd="2" destOrd="0" parTransId="{BF41F9E9-C84B-4B0B-B677-DA0E58126583}" sibTransId="{6BC8DEE3-FB05-4523-A120-FCCB7482DBDC}"/>
    <dgm:cxn modelId="{5A45F3F6-DF9D-4193-8959-5A2A348682AB}" type="presOf" srcId="{0636A98E-E1BE-4C8B-B934-39D1C71006C6}" destId="{92E80D64-E74A-40A5-A9B8-1691691066F8}" srcOrd="0" destOrd="0" presId="urn:microsoft.com/office/officeart/2005/8/layout/hProcess4"/>
    <dgm:cxn modelId="{565093F6-09D8-449A-89A4-E121C5EDDC53}" srcId="{05863694-D70E-43A0-A018-F2D24B46868A}" destId="{EB45AEB5-CB77-4E97-A2A9-6DAB2AD92486}" srcOrd="0" destOrd="0" parTransId="{65D38D70-0C98-42F2-A43A-B8295255C236}" sibTransId="{3029C038-C4D6-4738-B2D2-B2169A268535}"/>
    <dgm:cxn modelId="{A2324FF8-12F3-42FE-A2A0-031D6A839128}" type="presOf" srcId="{41C24A69-832E-483B-B9C8-668C338E9002}" destId="{9FE16939-D338-4AA1-80B8-EE00636788D5}" srcOrd="0" destOrd="0" presId="urn:microsoft.com/office/officeart/2005/8/layout/hProcess4"/>
    <dgm:cxn modelId="{307CB86D-E48D-435C-9697-D1FFD64A718D}" srcId="{F4AE8D21-D06E-4DA5-9491-EC81B9488567}" destId="{33CBE250-FE09-4261-8BD8-593E103CAA48}" srcOrd="0" destOrd="0" parTransId="{1B95B618-01A8-42A5-BD90-E9487FF54BD7}" sibTransId="{85AEB612-76AD-469D-8B26-8B92620B5C7D}"/>
    <dgm:cxn modelId="{7441E5DE-1DCD-4452-BA09-838BEFD9F8C9}" type="presOf" srcId="{3CF443DC-D761-4E03-A979-EA9ADDE875FA}" destId="{4AF311AA-4062-456E-8940-8DC6261A585D}" srcOrd="0" destOrd="0" presId="urn:microsoft.com/office/officeart/2005/8/layout/hProcess4"/>
    <dgm:cxn modelId="{21A9E688-4BD6-4C9F-8D58-7926686A56BF}" srcId="{3CF443DC-D761-4E03-A979-EA9ADDE875FA}" destId="{BE67C62F-018F-45AC-B6BB-73B0CFE3E472}" srcOrd="0" destOrd="0" parTransId="{2A95B312-5897-42EE-8997-37C86A8584CC}" sibTransId="{1A816AF9-7A0B-47B3-8922-AA5FDE3C75F1}"/>
    <dgm:cxn modelId="{A8DA297A-21D2-411B-BBE7-BC6414F40907}" srcId="{A63EAF6C-AEFA-461A-82DB-BCF595133164}" destId="{F4AE8D21-D06E-4DA5-9491-EC81B9488567}" srcOrd="3" destOrd="0" parTransId="{406BCA42-62B1-48D3-B85D-56BE0B3212A4}" sibTransId="{9692B2DF-800B-452A-BF71-ECD8BC3EE12B}"/>
    <dgm:cxn modelId="{44CC8F03-361A-45EF-849A-8CA6E2204384}" type="presOf" srcId="{BE67C62F-018F-45AC-B6BB-73B0CFE3E472}" destId="{258F50D4-C9B3-4970-BCCD-BCB0E4830D90}" srcOrd="0" destOrd="0" presId="urn:microsoft.com/office/officeart/2005/8/layout/hProcess4"/>
    <dgm:cxn modelId="{8D2BC432-443C-49D1-860F-47EC8BC909FD}" type="presOf" srcId="{33CBE250-FE09-4261-8BD8-593E103CAA48}" destId="{01F3D2F7-3969-428F-95C7-0A6F522573BF}" srcOrd="0" destOrd="0" presId="urn:microsoft.com/office/officeart/2005/8/layout/hProcess4"/>
    <dgm:cxn modelId="{E41C601F-E4E7-43F6-82D6-503A18702353}" type="presOf" srcId="{A63EAF6C-AEFA-461A-82DB-BCF595133164}" destId="{2EC19516-2414-4E59-ABBE-4C51FC467983}" srcOrd="0" destOrd="0" presId="urn:microsoft.com/office/officeart/2005/8/layout/hProcess4"/>
    <dgm:cxn modelId="{ACCB314E-E3CE-4750-83AD-034384489E11}" type="presOf" srcId="{05863694-D70E-43A0-A018-F2D24B46868A}" destId="{3961FE72-3885-4BFE-9955-CD92C62E1AB3}" srcOrd="0" destOrd="0" presId="urn:microsoft.com/office/officeart/2005/8/layout/hProcess4"/>
    <dgm:cxn modelId="{36279C01-EFED-43B8-B818-A4903B3B5764}" srcId="{A63EAF6C-AEFA-461A-82DB-BCF595133164}" destId="{41C24A69-832E-483B-B9C8-668C338E9002}" srcOrd="1" destOrd="0" parTransId="{A410A1C1-7A33-4DEA-B7B6-1AEE81668425}" sibTransId="{105E04DD-1A93-4ED4-BB36-800265240910}"/>
    <dgm:cxn modelId="{829714BD-3427-469E-A8B2-3194369791CF}" type="presOf" srcId="{AFAA2A43-F314-4D63-954C-D73A488755C6}" destId="{045CEB8B-1A2F-4217-BE18-A2859BEF47A3}" srcOrd="1" destOrd="0" presId="urn:microsoft.com/office/officeart/2005/8/layout/hProcess4"/>
    <dgm:cxn modelId="{F91D608C-A6BE-4D07-9E48-FA37A04E9F30}" type="presOf" srcId="{195E3DFC-4030-4421-84DF-1558DCEA092F}" destId="{7E7051DE-4330-4D41-8713-F3DD26A70638}" srcOrd="0" destOrd="0" presId="urn:microsoft.com/office/officeart/2005/8/layout/hProcess4"/>
    <dgm:cxn modelId="{B8F00BCA-16BD-4744-838B-851E719696CC}" type="presOf" srcId="{AFAA2A43-F314-4D63-954C-D73A488755C6}" destId="{21C9B53F-8FA9-41F2-B828-155E47C398D6}" srcOrd="0" destOrd="0" presId="urn:microsoft.com/office/officeart/2005/8/layout/hProcess4"/>
    <dgm:cxn modelId="{2FCFAB38-BADC-4E00-93C0-A59AF98BAC2A}" type="presOf" srcId="{792D91D3-4098-4063-B7DC-2BD72E9934CC}" destId="{4F232AA0-7154-4129-9878-C43C66C0589E}" srcOrd="0" destOrd="0" presId="urn:microsoft.com/office/officeart/2005/8/layout/hProcess4"/>
    <dgm:cxn modelId="{800C819F-5FCD-44A7-A38B-CEE84B490FBD}" srcId="{41C24A69-832E-483B-B9C8-668C338E9002}" destId="{AFAA2A43-F314-4D63-954C-D73A488755C6}" srcOrd="0" destOrd="0" parTransId="{77E9163B-EBEA-41BB-8214-C6D3FF0967F5}" sibTransId="{F41D6E73-E60C-4A4B-A44F-277B255E0EA9}"/>
    <dgm:cxn modelId="{A98ACD3E-7574-498B-8B33-B322F79D0922}" type="presOf" srcId="{17607846-7472-4611-B292-31BA1FBB0641}" destId="{B8DA17C7-8C66-4B75-9B84-52CFCE8DBB57}" srcOrd="0" destOrd="0" presId="urn:microsoft.com/office/officeart/2005/8/layout/hProcess4"/>
    <dgm:cxn modelId="{58F42F31-CCDC-452A-8B27-3E261F2049CE}" type="presOf" srcId="{9692B2DF-800B-452A-BF71-ECD8BC3EE12B}" destId="{6104DCBA-B105-4934-998A-873FC90DEEAE}" srcOrd="0" destOrd="0" presId="urn:microsoft.com/office/officeart/2005/8/layout/hProcess4"/>
    <dgm:cxn modelId="{23FB48E0-0208-4712-8F70-D2AE58CCFEB3}" type="presOf" srcId="{BE67C62F-018F-45AC-B6BB-73B0CFE3E472}" destId="{8831B360-21DD-4BF4-99F3-C0E558FED3CF}" srcOrd="1" destOrd="0" presId="urn:microsoft.com/office/officeart/2005/8/layout/hProcess4"/>
    <dgm:cxn modelId="{D9859E5B-ADB6-4FC6-B9EF-ABDB554A7E38}" type="presOf" srcId="{6BC8DEE3-FB05-4523-A120-FCCB7482DBDC}" destId="{AD38751B-BF9E-4AF8-A62D-686CCB18E485}" srcOrd="0" destOrd="0" presId="urn:microsoft.com/office/officeart/2005/8/layout/hProcess4"/>
    <dgm:cxn modelId="{091CAF58-8C26-4052-BC2C-187930280DF8}" srcId="{17607846-7472-4611-B292-31BA1FBB0641}" destId="{792D91D3-4098-4063-B7DC-2BD72E9934CC}" srcOrd="0" destOrd="0" parTransId="{CDFD2604-2F08-4845-BCC1-0F8D2612C626}" sibTransId="{2063944D-02A9-4B19-84B5-36DEFF3F0F29}"/>
    <dgm:cxn modelId="{1B994876-AE7A-4183-8AED-C37BAE14E714}" srcId="{A63EAF6C-AEFA-461A-82DB-BCF595133164}" destId="{0636A98E-E1BE-4C8B-B934-39D1C71006C6}" srcOrd="5" destOrd="0" parTransId="{3470EB48-04A3-4023-900D-14F83D26D685}" sibTransId="{F4ADDE1D-D08E-4E1A-B55E-5AC774D52338}"/>
    <dgm:cxn modelId="{B65B77DD-3C7A-43F6-BB9F-2E440954D37E}" srcId="{A63EAF6C-AEFA-461A-82DB-BCF595133164}" destId="{17607846-7472-4611-B292-31BA1FBB0641}" srcOrd="4" destOrd="0" parTransId="{A75CCE4A-4CE6-4742-A3BF-61637148EA79}" sibTransId="{90F8447A-4FE2-4811-9D76-75BB32DBE4AF}"/>
    <dgm:cxn modelId="{155890CE-2385-4979-80F4-6DFFB3EDCF0B}" type="presOf" srcId="{105E04DD-1A93-4ED4-BB36-800265240910}" destId="{43CC3886-A65E-400D-9969-FD61C7852D9D}" srcOrd="0" destOrd="0" presId="urn:microsoft.com/office/officeart/2005/8/layout/hProcess4"/>
    <dgm:cxn modelId="{C4B2C097-6B2B-4DD1-A1B6-C44AE09F4E73}" type="presOf" srcId="{EB45AEB5-CB77-4E97-A2A9-6DAB2AD92486}" destId="{7FC3E7D6-3F00-40D2-92D3-0C851AF8EF0B}" srcOrd="0" destOrd="0" presId="urn:microsoft.com/office/officeart/2005/8/layout/hProcess4"/>
    <dgm:cxn modelId="{2C0CC402-5C42-4BBD-8AE3-71F509A9B53F}" srcId="{0636A98E-E1BE-4C8B-B934-39D1C71006C6}" destId="{335A1902-F80F-4586-9A19-1734D64BC6F0}" srcOrd="0" destOrd="0" parTransId="{90020DBD-6AEB-4A9F-950C-EDCF494E7797}" sibTransId="{1EACAEFC-6D4D-4821-8BA9-7E3F891C1E88}"/>
    <dgm:cxn modelId="{73EA3CF9-C6C3-4036-AF22-A69F34C49AC4}" type="presOf" srcId="{792D91D3-4098-4063-B7DC-2BD72E9934CC}" destId="{1284A9B6-8D4F-4528-BDCE-B502D6570877}" srcOrd="1" destOrd="0" presId="urn:microsoft.com/office/officeart/2005/8/layout/hProcess4"/>
    <dgm:cxn modelId="{739BDF51-8B9E-4DCF-BCAE-37B1DD4693CA}" type="presOf" srcId="{335A1902-F80F-4586-9A19-1734D64BC6F0}" destId="{FCFBA274-E567-4C97-9C1C-49C17E9C08B9}" srcOrd="0" destOrd="0" presId="urn:microsoft.com/office/officeart/2005/8/layout/hProcess4"/>
    <dgm:cxn modelId="{B21F4C5C-47BB-435D-8FCF-9826171BA10A}" srcId="{A63EAF6C-AEFA-461A-82DB-BCF595133164}" destId="{05863694-D70E-43A0-A018-F2D24B46868A}" srcOrd="0" destOrd="0" parTransId="{B07154F2-A94F-448C-A9AB-70F94F351A5B}" sibTransId="{195E3DFC-4030-4421-84DF-1558DCEA092F}"/>
    <dgm:cxn modelId="{DCA4846B-50AC-4EDC-A2C6-EA5A39C43AA8}" type="presOf" srcId="{335A1902-F80F-4586-9A19-1734D64BC6F0}" destId="{C1A234F9-B02A-47EB-94CA-7C3578044C6A}" srcOrd="1" destOrd="0" presId="urn:microsoft.com/office/officeart/2005/8/layout/hProcess4"/>
    <dgm:cxn modelId="{972E07C0-ECB0-43F8-A43B-95E18F6C0063}" type="presOf" srcId="{EB45AEB5-CB77-4E97-A2A9-6DAB2AD92486}" destId="{78A5E263-BAF4-49EE-9A54-E9A8DAD07AA5}" srcOrd="1" destOrd="0" presId="urn:microsoft.com/office/officeart/2005/8/layout/hProcess4"/>
    <dgm:cxn modelId="{95F19ADF-E0E7-41C1-A0C2-A3076CF5BB3C}" type="presParOf" srcId="{2EC19516-2414-4E59-ABBE-4C51FC467983}" destId="{F1072182-2937-4E13-B2EE-6D991A6E43D3}" srcOrd="0" destOrd="0" presId="urn:microsoft.com/office/officeart/2005/8/layout/hProcess4"/>
    <dgm:cxn modelId="{B4A63D63-6670-4CDF-B4B5-C856A235F1E5}" type="presParOf" srcId="{2EC19516-2414-4E59-ABBE-4C51FC467983}" destId="{3E3597CC-6549-41B2-8EDC-858768B6BA8F}" srcOrd="1" destOrd="0" presId="urn:microsoft.com/office/officeart/2005/8/layout/hProcess4"/>
    <dgm:cxn modelId="{60A68874-A605-4CB0-8BB1-8AD2E74485B6}" type="presParOf" srcId="{2EC19516-2414-4E59-ABBE-4C51FC467983}" destId="{00E0585B-DA8B-439E-B4A8-37D7BBEC14A1}" srcOrd="2" destOrd="0" presId="urn:microsoft.com/office/officeart/2005/8/layout/hProcess4"/>
    <dgm:cxn modelId="{853F3222-E0FE-490B-86EA-D8BF040C6E0D}" type="presParOf" srcId="{00E0585B-DA8B-439E-B4A8-37D7BBEC14A1}" destId="{5C8860C4-0F68-4834-BF86-9BCBE7397554}" srcOrd="0" destOrd="0" presId="urn:microsoft.com/office/officeart/2005/8/layout/hProcess4"/>
    <dgm:cxn modelId="{551082F7-E59B-4674-B98B-9C7CE57CBAE4}" type="presParOf" srcId="{5C8860C4-0F68-4834-BF86-9BCBE7397554}" destId="{F268BE4E-947C-44E1-9D79-B61738958857}" srcOrd="0" destOrd="0" presId="urn:microsoft.com/office/officeart/2005/8/layout/hProcess4"/>
    <dgm:cxn modelId="{7C379B7C-891F-4736-ACED-57F9BC87B1C8}" type="presParOf" srcId="{5C8860C4-0F68-4834-BF86-9BCBE7397554}" destId="{7FC3E7D6-3F00-40D2-92D3-0C851AF8EF0B}" srcOrd="1" destOrd="0" presId="urn:microsoft.com/office/officeart/2005/8/layout/hProcess4"/>
    <dgm:cxn modelId="{ED441978-8980-4DD2-B75B-E5535C724B0D}" type="presParOf" srcId="{5C8860C4-0F68-4834-BF86-9BCBE7397554}" destId="{78A5E263-BAF4-49EE-9A54-E9A8DAD07AA5}" srcOrd="2" destOrd="0" presId="urn:microsoft.com/office/officeart/2005/8/layout/hProcess4"/>
    <dgm:cxn modelId="{532379EA-7EDE-490B-BA0A-683DCB89A82D}" type="presParOf" srcId="{5C8860C4-0F68-4834-BF86-9BCBE7397554}" destId="{3961FE72-3885-4BFE-9955-CD92C62E1AB3}" srcOrd="3" destOrd="0" presId="urn:microsoft.com/office/officeart/2005/8/layout/hProcess4"/>
    <dgm:cxn modelId="{032D7840-AF37-4A6F-B89A-779C1B4B8FC0}" type="presParOf" srcId="{5C8860C4-0F68-4834-BF86-9BCBE7397554}" destId="{D6D5EC59-2811-4801-AC4A-EC5351BA2669}" srcOrd="4" destOrd="0" presId="urn:microsoft.com/office/officeart/2005/8/layout/hProcess4"/>
    <dgm:cxn modelId="{460F7CDD-121D-4A07-8680-8FCA690E8D3B}" type="presParOf" srcId="{00E0585B-DA8B-439E-B4A8-37D7BBEC14A1}" destId="{7E7051DE-4330-4D41-8713-F3DD26A70638}" srcOrd="1" destOrd="0" presId="urn:microsoft.com/office/officeart/2005/8/layout/hProcess4"/>
    <dgm:cxn modelId="{19ECFDA7-0B29-4462-8034-E9471AA0A121}" type="presParOf" srcId="{00E0585B-DA8B-439E-B4A8-37D7BBEC14A1}" destId="{A2824FB7-4C88-4482-8493-2628E0DB95D3}" srcOrd="2" destOrd="0" presId="urn:microsoft.com/office/officeart/2005/8/layout/hProcess4"/>
    <dgm:cxn modelId="{EFAC2EFD-7DDD-48B1-8389-0FF83C344A6C}" type="presParOf" srcId="{A2824FB7-4C88-4482-8493-2628E0DB95D3}" destId="{65871936-DFBA-4978-9B50-DCA9FEFF5A41}" srcOrd="0" destOrd="0" presId="urn:microsoft.com/office/officeart/2005/8/layout/hProcess4"/>
    <dgm:cxn modelId="{CF2EAD19-7B1F-4A9A-9585-2BE4CC0AC54D}" type="presParOf" srcId="{A2824FB7-4C88-4482-8493-2628E0DB95D3}" destId="{21C9B53F-8FA9-41F2-B828-155E47C398D6}" srcOrd="1" destOrd="0" presId="urn:microsoft.com/office/officeart/2005/8/layout/hProcess4"/>
    <dgm:cxn modelId="{FAA691EC-C250-4140-B2C4-6FE603A1A548}" type="presParOf" srcId="{A2824FB7-4C88-4482-8493-2628E0DB95D3}" destId="{045CEB8B-1A2F-4217-BE18-A2859BEF47A3}" srcOrd="2" destOrd="0" presId="urn:microsoft.com/office/officeart/2005/8/layout/hProcess4"/>
    <dgm:cxn modelId="{57FD11DE-B72A-4E59-ABEE-DF65E82C8CAF}" type="presParOf" srcId="{A2824FB7-4C88-4482-8493-2628E0DB95D3}" destId="{9FE16939-D338-4AA1-80B8-EE00636788D5}" srcOrd="3" destOrd="0" presId="urn:microsoft.com/office/officeart/2005/8/layout/hProcess4"/>
    <dgm:cxn modelId="{D7BAE662-85F3-4D3C-8FAD-F375F8367823}" type="presParOf" srcId="{A2824FB7-4C88-4482-8493-2628E0DB95D3}" destId="{27A72582-CE60-42ED-B2CE-8B1CF4390C64}" srcOrd="4" destOrd="0" presId="urn:microsoft.com/office/officeart/2005/8/layout/hProcess4"/>
    <dgm:cxn modelId="{5479140C-80E6-47D1-97E7-2DF029A58667}" type="presParOf" srcId="{00E0585B-DA8B-439E-B4A8-37D7BBEC14A1}" destId="{43CC3886-A65E-400D-9969-FD61C7852D9D}" srcOrd="3" destOrd="0" presId="urn:microsoft.com/office/officeart/2005/8/layout/hProcess4"/>
    <dgm:cxn modelId="{03940B33-0573-4FC9-9656-C6B345FCCE6A}" type="presParOf" srcId="{00E0585B-DA8B-439E-B4A8-37D7BBEC14A1}" destId="{592406F3-2464-4D8B-A53C-73F9EB177A1E}" srcOrd="4" destOrd="0" presId="urn:microsoft.com/office/officeart/2005/8/layout/hProcess4"/>
    <dgm:cxn modelId="{3A4CDB2F-1807-4B50-8C90-73E989553EDD}" type="presParOf" srcId="{592406F3-2464-4D8B-A53C-73F9EB177A1E}" destId="{7B4B3EEC-F6D4-4524-AF2C-2C1146E75D55}" srcOrd="0" destOrd="0" presId="urn:microsoft.com/office/officeart/2005/8/layout/hProcess4"/>
    <dgm:cxn modelId="{30E84B0D-C1AB-4260-AA08-3CBBAC300783}" type="presParOf" srcId="{592406F3-2464-4D8B-A53C-73F9EB177A1E}" destId="{258F50D4-C9B3-4970-BCCD-BCB0E4830D90}" srcOrd="1" destOrd="0" presId="urn:microsoft.com/office/officeart/2005/8/layout/hProcess4"/>
    <dgm:cxn modelId="{488F448A-DA9E-4761-96D7-FFF30E110C01}" type="presParOf" srcId="{592406F3-2464-4D8B-A53C-73F9EB177A1E}" destId="{8831B360-21DD-4BF4-99F3-C0E558FED3CF}" srcOrd="2" destOrd="0" presId="urn:microsoft.com/office/officeart/2005/8/layout/hProcess4"/>
    <dgm:cxn modelId="{B9963443-FA44-4DFF-A676-F3668BC7BB68}" type="presParOf" srcId="{592406F3-2464-4D8B-A53C-73F9EB177A1E}" destId="{4AF311AA-4062-456E-8940-8DC6261A585D}" srcOrd="3" destOrd="0" presId="urn:microsoft.com/office/officeart/2005/8/layout/hProcess4"/>
    <dgm:cxn modelId="{2235B313-D3C5-426B-ABAD-19AAF8F93BB1}" type="presParOf" srcId="{592406F3-2464-4D8B-A53C-73F9EB177A1E}" destId="{0B63F08E-F58C-48AD-9591-28B5B0567F27}" srcOrd="4" destOrd="0" presId="urn:microsoft.com/office/officeart/2005/8/layout/hProcess4"/>
    <dgm:cxn modelId="{DBD64748-C61B-4F3E-A7F4-9D63951F4477}" type="presParOf" srcId="{00E0585B-DA8B-439E-B4A8-37D7BBEC14A1}" destId="{AD38751B-BF9E-4AF8-A62D-686CCB18E485}" srcOrd="5" destOrd="0" presId="urn:microsoft.com/office/officeart/2005/8/layout/hProcess4"/>
    <dgm:cxn modelId="{3BD581DB-5497-48B0-A2D4-BA07A7F1B454}" type="presParOf" srcId="{00E0585B-DA8B-439E-B4A8-37D7BBEC14A1}" destId="{018A3BBF-C27E-43FD-ADE9-6AEE0AD7AEBE}" srcOrd="6" destOrd="0" presId="urn:microsoft.com/office/officeart/2005/8/layout/hProcess4"/>
    <dgm:cxn modelId="{3296B651-3859-4C16-B741-A9996E6943A4}" type="presParOf" srcId="{018A3BBF-C27E-43FD-ADE9-6AEE0AD7AEBE}" destId="{0BFBDB53-4129-421E-918C-77B8E3F9F1B9}" srcOrd="0" destOrd="0" presId="urn:microsoft.com/office/officeart/2005/8/layout/hProcess4"/>
    <dgm:cxn modelId="{39282D8F-53C4-47AC-8471-99469F1E0404}" type="presParOf" srcId="{018A3BBF-C27E-43FD-ADE9-6AEE0AD7AEBE}" destId="{01F3D2F7-3969-428F-95C7-0A6F522573BF}" srcOrd="1" destOrd="0" presId="urn:microsoft.com/office/officeart/2005/8/layout/hProcess4"/>
    <dgm:cxn modelId="{4372BABC-375B-4AC2-8A31-BA3AE92A00F6}" type="presParOf" srcId="{018A3BBF-C27E-43FD-ADE9-6AEE0AD7AEBE}" destId="{3D96DFFE-8978-4ED0-8777-433E84304C22}" srcOrd="2" destOrd="0" presId="urn:microsoft.com/office/officeart/2005/8/layout/hProcess4"/>
    <dgm:cxn modelId="{EEBAF8FE-B163-4357-ADB6-DDC4EF4F7AAA}" type="presParOf" srcId="{018A3BBF-C27E-43FD-ADE9-6AEE0AD7AEBE}" destId="{5681E707-4412-410D-BEA4-4EA76E35411E}" srcOrd="3" destOrd="0" presId="urn:microsoft.com/office/officeart/2005/8/layout/hProcess4"/>
    <dgm:cxn modelId="{12350303-0CDC-46AA-8587-A6BBE602DE94}" type="presParOf" srcId="{018A3BBF-C27E-43FD-ADE9-6AEE0AD7AEBE}" destId="{F96B9AC3-641E-4274-8006-FE8E3619A733}" srcOrd="4" destOrd="0" presId="urn:microsoft.com/office/officeart/2005/8/layout/hProcess4"/>
    <dgm:cxn modelId="{2B67B798-CACC-46DF-83F2-F201D1D6C65D}" type="presParOf" srcId="{00E0585B-DA8B-439E-B4A8-37D7BBEC14A1}" destId="{6104DCBA-B105-4934-998A-873FC90DEEAE}" srcOrd="7" destOrd="0" presId="urn:microsoft.com/office/officeart/2005/8/layout/hProcess4"/>
    <dgm:cxn modelId="{20348EBE-606A-40D2-8DCD-D38BD914E77C}" type="presParOf" srcId="{00E0585B-DA8B-439E-B4A8-37D7BBEC14A1}" destId="{0786E512-7734-456E-A6E0-533ACAB749BE}" srcOrd="8" destOrd="0" presId="urn:microsoft.com/office/officeart/2005/8/layout/hProcess4"/>
    <dgm:cxn modelId="{3AC10CC3-DD9B-4F82-90EB-3D2540DDBA66}" type="presParOf" srcId="{0786E512-7734-456E-A6E0-533ACAB749BE}" destId="{D3502C02-AC75-4564-9183-78B620721B54}" srcOrd="0" destOrd="0" presId="urn:microsoft.com/office/officeart/2005/8/layout/hProcess4"/>
    <dgm:cxn modelId="{0D0456D7-F32C-421D-BDF0-0D4B962E7C61}" type="presParOf" srcId="{0786E512-7734-456E-A6E0-533ACAB749BE}" destId="{4F232AA0-7154-4129-9878-C43C66C0589E}" srcOrd="1" destOrd="0" presId="urn:microsoft.com/office/officeart/2005/8/layout/hProcess4"/>
    <dgm:cxn modelId="{D4492534-A8F8-42CC-979C-3E72EFF34762}" type="presParOf" srcId="{0786E512-7734-456E-A6E0-533ACAB749BE}" destId="{1284A9B6-8D4F-4528-BDCE-B502D6570877}" srcOrd="2" destOrd="0" presId="urn:microsoft.com/office/officeart/2005/8/layout/hProcess4"/>
    <dgm:cxn modelId="{BC6A53B6-CB14-4FFC-9494-55D03F7CCF7D}" type="presParOf" srcId="{0786E512-7734-456E-A6E0-533ACAB749BE}" destId="{B8DA17C7-8C66-4B75-9B84-52CFCE8DBB57}" srcOrd="3" destOrd="0" presId="urn:microsoft.com/office/officeart/2005/8/layout/hProcess4"/>
    <dgm:cxn modelId="{EFA372AB-7A8F-469F-AA0B-2EE70B1F856A}" type="presParOf" srcId="{0786E512-7734-456E-A6E0-533ACAB749BE}" destId="{D8FF577B-25E2-49D8-BE82-1C163A4FED3F}" srcOrd="4" destOrd="0" presId="urn:microsoft.com/office/officeart/2005/8/layout/hProcess4"/>
    <dgm:cxn modelId="{AB78EEE7-271A-48AA-9656-0E2DA48A4879}" type="presParOf" srcId="{00E0585B-DA8B-439E-B4A8-37D7BBEC14A1}" destId="{0CCF018B-A4EC-420E-A495-9B43D1E8F8F6}" srcOrd="9" destOrd="0" presId="urn:microsoft.com/office/officeart/2005/8/layout/hProcess4"/>
    <dgm:cxn modelId="{09A83D68-A160-4FF9-B899-E008799496C4}" type="presParOf" srcId="{00E0585B-DA8B-439E-B4A8-37D7BBEC14A1}" destId="{F4DE2232-40D3-4188-9A8F-DE2C548421ED}" srcOrd="10" destOrd="0" presId="urn:microsoft.com/office/officeart/2005/8/layout/hProcess4"/>
    <dgm:cxn modelId="{DAF76BE0-F54D-4E2B-AE41-872827A6AF8A}" type="presParOf" srcId="{F4DE2232-40D3-4188-9A8F-DE2C548421ED}" destId="{89B9CC74-F09B-4833-BE33-630E93D109DD}" srcOrd="0" destOrd="0" presId="urn:microsoft.com/office/officeart/2005/8/layout/hProcess4"/>
    <dgm:cxn modelId="{4836ADE9-F281-40B8-BAED-C6C6851503AC}" type="presParOf" srcId="{F4DE2232-40D3-4188-9A8F-DE2C548421ED}" destId="{FCFBA274-E567-4C97-9C1C-49C17E9C08B9}" srcOrd="1" destOrd="0" presId="urn:microsoft.com/office/officeart/2005/8/layout/hProcess4"/>
    <dgm:cxn modelId="{01775813-F313-463B-ACD3-D80746BF870B}" type="presParOf" srcId="{F4DE2232-40D3-4188-9A8F-DE2C548421ED}" destId="{C1A234F9-B02A-47EB-94CA-7C3578044C6A}" srcOrd="2" destOrd="0" presId="urn:microsoft.com/office/officeart/2005/8/layout/hProcess4"/>
    <dgm:cxn modelId="{EBFF02B7-128D-4226-B64E-4A1A48F4E193}" type="presParOf" srcId="{F4DE2232-40D3-4188-9A8F-DE2C548421ED}" destId="{92E80D64-E74A-40A5-A9B8-1691691066F8}" srcOrd="3" destOrd="0" presId="urn:microsoft.com/office/officeart/2005/8/layout/hProcess4"/>
    <dgm:cxn modelId="{C095FD0C-5431-4065-B905-656A3F3EB3DA}" type="presParOf" srcId="{F4DE2232-40D3-4188-9A8F-DE2C548421ED}" destId="{7114BF99-D524-4020-9FA7-1ACB901DBD2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3EAF6C-AEFA-461A-82DB-BCF595133164}" type="doc">
      <dgm:prSet loTypeId="urn:microsoft.com/office/officeart/2005/8/layout/hProcess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5863694-D70E-43A0-A018-F2D24B46868A}">
      <dgm:prSet phldrT="[Metin]"/>
      <dgm:spPr/>
      <dgm:t>
        <a:bodyPr/>
        <a:lstStyle/>
        <a:p>
          <a:r>
            <a:rPr lang="tr-TR" dirty="0" smtClean="0"/>
            <a:t>Business </a:t>
          </a:r>
          <a:r>
            <a:rPr lang="tr-TR" dirty="0" err="1" smtClean="0"/>
            <a:t>firms</a:t>
          </a:r>
          <a:endParaRPr lang="en-GB" dirty="0"/>
        </a:p>
      </dgm:t>
    </dgm:pt>
    <dgm:pt modelId="{B07154F2-A94F-448C-A9AB-70F94F351A5B}" type="parTrans" cxnId="{B21F4C5C-47BB-435D-8FCF-9826171BA10A}">
      <dgm:prSet/>
      <dgm:spPr/>
      <dgm:t>
        <a:bodyPr/>
        <a:lstStyle/>
        <a:p>
          <a:endParaRPr lang="en-GB"/>
        </a:p>
      </dgm:t>
    </dgm:pt>
    <dgm:pt modelId="{195E3DFC-4030-4421-84DF-1558DCEA092F}" type="sibTrans" cxnId="{B21F4C5C-47BB-435D-8FCF-9826171BA10A}">
      <dgm:prSet/>
      <dgm:spPr/>
      <dgm:t>
        <a:bodyPr/>
        <a:lstStyle/>
        <a:p>
          <a:endParaRPr lang="en-GB"/>
        </a:p>
      </dgm:t>
    </dgm:pt>
    <dgm:pt modelId="{EB45AEB5-CB77-4E97-A2A9-6DAB2AD92486}">
      <dgm:prSet phldrT="[Metin]"/>
      <dgm:spPr/>
      <dgm:t>
        <a:bodyPr/>
        <a:lstStyle/>
        <a:p>
          <a:r>
            <a:rPr lang="tr-TR" dirty="0" err="1" smtClean="0"/>
            <a:t>Employing</a:t>
          </a:r>
          <a:r>
            <a:rPr lang="tr-TR" dirty="0" smtClean="0"/>
            <a:t> </a:t>
          </a:r>
          <a:r>
            <a:rPr lang="tr-TR" dirty="0" err="1" smtClean="0"/>
            <a:t>people</a:t>
          </a:r>
          <a:endParaRPr lang="en-GB" dirty="0"/>
        </a:p>
      </dgm:t>
    </dgm:pt>
    <dgm:pt modelId="{65D38D70-0C98-42F2-A43A-B8295255C236}" type="parTrans" cxnId="{565093F6-09D8-449A-89A4-E121C5EDDC53}">
      <dgm:prSet/>
      <dgm:spPr/>
      <dgm:t>
        <a:bodyPr/>
        <a:lstStyle/>
        <a:p>
          <a:endParaRPr lang="en-GB"/>
        </a:p>
      </dgm:t>
    </dgm:pt>
    <dgm:pt modelId="{3029C038-C4D6-4738-B2D2-B2169A268535}" type="sibTrans" cxnId="{565093F6-09D8-449A-89A4-E121C5EDDC53}">
      <dgm:prSet/>
      <dgm:spPr/>
      <dgm:t>
        <a:bodyPr/>
        <a:lstStyle/>
        <a:p>
          <a:endParaRPr lang="en-GB"/>
        </a:p>
      </dgm:t>
    </dgm:pt>
    <dgm:pt modelId="{41C24A69-832E-483B-B9C8-668C338E9002}">
      <dgm:prSet phldrT="[Metin]"/>
      <dgm:spPr/>
      <dgm:t>
        <a:bodyPr/>
        <a:lstStyle/>
        <a:p>
          <a:r>
            <a:rPr lang="tr-TR" dirty="0" err="1" smtClean="0"/>
            <a:t>Law</a:t>
          </a:r>
          <a:endParaRPr lang="en-GB" dirty="0"/>
        </a:p>
      </dgm:t>
    </dgm:pt>
    <dgm:pt modelId="{A410A1C1-7A33-4DEA-B7B6-1AEE81668425}" type="parTrans" cxnId="{36279C01-EFED-43B8-B818-A4903B3B5764}">
      <dgm:prSet/>
      <dgm:spPr/>
      <dgm:t>
        <a:bodyPr/>
        <a:lstStyle/>
        <a:p>
          <a:endParaRPr lang="en-GB"/>
        </a:p>
      </dgm:t>
    </dgm:pt>
    <dgm:pt modelId="{105E04DD-1A93-4ED4-BB36-800265240910}" type="sibTrans" cxnId="{36279C01-EFED-43B8-B818-A4903B3B5764}">
      <dgm:prSet/>
      <dgm:spPr/>
      <dgm:t>
        <a:bodyPr/>
        <a:lstStyle/>
        <a:p>
          <a:endParaRPr lang="en-GB"/>
        </a:p>
      </dgm:t>
    </dgm:pt>
    <dgm:pt modelId="{AFAA2A43-F314-4D63-954C-D73A488755C6}">
      <dgm:prSet phldrT="[Metin]"/>
      <dgm:spPr/>
      <dgm:t>
        <a:bodyPr/>
        <a:lstStyle/>
        <a:p>
          <a:r>
            <a:rPr lang="tr-TR" dirty="0" err="1" smtClean="0"/>
            <a:t>Signing</a:t>
          </a:r>
          <a:r>
            <a:rPr lang="tr-TR" dirty="0" smtClean="0"/>
            <a:t> </a:t>
          </a:r>
          <a:r>
            <a:rPr lang="tr-TR" dirty="0" err="1" smtClean="0"/>
            <a:t>contracts</a:t>
          </a:r>
          <a:endParaRPr lang="en-GB" dirty="0"/>
        </a:p>
      </dgm:t>
    </dgm:pt>
    <dgm:pt modelId="{77E9163B-EBEA-41BB-8214-C6D3FF0967F5}" type="parTrans" cxnId="{800C819F-5FCD-44A7-A38B-CEE84B490FBD}">
      <dgm:prSet/>
      <dgm:spPr/>
      <dgm:t>
        <a:bodyPr/>
        <a:lstStyle/>
        <a:p>
          <a:endParaRPr lang="en-GB"/>
        </a:p>
      </dgm:t>
    </dgm:pt>
    <dgm:pt modelId="{F41D6E73-E60C-4A4B-A44F-277B255E0EA9}" type="sibTrans" cxnId="{800C819F-5FCD-44A7-A38B-CEE84B490FBD}">
      <dgm:prSet/>
      <dgm:spPr/>
      <dgm:t>
        <a:bodyPr/>
        <a:lstStyle/>
        <a:p>
          <a:endParaRPr lang="en-GB"/>
        </a:p>
      </dgm:t>
    </dgm:pt>
    <dgm:pt modelId="{3CF443DC-D761-4E03-A979-EA9ADDE875FA}">
      <dgm:prSet phldrT="[Metin]"/>
      <dgm:spPr/>
      <dgm:t>
        <a:bodyPr/>
        <a:lstStyle/>
        <a:p>
          <a:r>
            <a:rPr lang="tr-TR" dirty="0" smtClean="0"/>
            <a:t>B</a:t>
          </a:r>
          <a:r>
            <a:rPr lang="en-GB" dirty="0" err="1" smtClean="0"/>
            <a:t>ureaucracy</a:t>
          </a:r>
          <a:endParaRPr lang="en-GB" dirty="0"/>
        </a:p>
      </dgm:t>
    </dgm:pt>
    <dgm:pt modelId="{BF41F9E9-C84B-4B0B-B677-DA0E58126583}" type="parTrans" cxnId="{673441D5-6D4F-476F-BCA9-FA6854BED899}">
      <dgm:prSet/>
      <dgm:spPr/>
      <dgm:t>
        <a:bodyPr/>
        <a:lstStyle/>
        <a:p>
          <a:endParaRPr lang="en-GB"/>
        </a:p>
      </dgm:t>
    </dgm:pt>
    <dgm:pt modelId="{6BC8DEE3-FB05-4523-A120-FCCB7482DBDC}" type="sibTrans" cxnId="{673441D5-6D4F-476F-BCA9-FA6854BED899}">
      <dgm:prSet/>
      <dgm:spPr/>
      <dgm:t>
        <a:bodyPr/>
        <a:lstStyle/>
        <a:p>
          <a:endParaRPr lang="en-GB"/>
        </a:p>
      </dgm:t>
    </dgm:pt>
    <dgm:pt modelId="{BE67C62F-018F-45AC-B6BB-73B0CFE3E472}">
      <dgm:prSet phldrT="[Metin]"/>
      <dgm:spPr/>
      <dgm:t>
        <a:bodyPr/>
        <a:lstStyle/>
        <a:p>
          <a:r>
            <a:rPr lang="tr-TR" dirty="0" err="1" smtClean="0"/>
            <a:t>Papers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documents</a:t>
          </a:r>
          <a:endParaRPr lang="en-GB" dirty="0"/>
        </a:p>
      </dgm:t>
    </dgm:pt>
    <dgm:pt modelId="{2A95B312-5897-42EE-8997-37C86A8584CC}" type="parTrans" cxnId="{21A9E688-4BD6-4C9F-8D58-7926686A56BF}">
      <dgm:prSet/>
      <dgm:spPr/>
      <dgm:t>
        <a:bodyPr/>
        <a:lstStyle/>
        <a:p>
          <a:endParaRPr lang="en-GB"/>
        </a:p>
      </dgm:t>
    </dgm:pt>
    <dgm:pt modelId="{1A816AF9-7A0B-47B3-8922-AA5FDE3C75F1}" type="sibTrans" cxnId="{21A9E688-4BD6-4C9F-8D58-7926686A56BF}">
      <dgm:prSet/>
      <dgm:spPr/>
      <dgm:t>
        <a:bodyPr/>
        <a:lstStyle/>
        <a:p>
          <a:endParaRPr lang="en-GB"/>
        </a:p>
      </dgm:t>
    </dgm:pt>
    <dgm:pt modelId="{F4AE8D21-D06E-4DA5-9491-EC81B9488567}">
      <dgm:prSet phldrT="[Metin]"/>
      <dgm:spPr/>
      <dgm:t>
        <a:bodyPr/>
        <a:lstStyle/>
        <a:p>
          <a:r>
            <a:rPr lang="tr-TR" dirty="0" err="1" smtClean="0"/>
            <a:t>Nation</a:t>
          </a:r>
          <a:r>
            <a:rPr lang="tr-TR" dirty="0" smtClean="0"/>
            <a:t> </a:t>
          </a:r>
          <a:r>
            <a:rPr lang="tr-TR" dirty="0" err="1" smtClean="0"/>
            <a:t>State</a:t>
          </a:r>
          <a:endParaRPr lang="en-GB" dirty="0"/>
        </a:p>
      </dgm:t>
    </dgm:pt>
    <dgm:pt modelId="{406BCA42-62B1-48D3-B85D-56BE0B3212A4}" type="parTrans" cxnId="{A8DA297A-21D2-411B-BBE7-BC6414F40907}">
      <dgm:prSet/>
      <dgm:spPr/>
      <dgm:t>
        <a:bodyPr/>
        <a:lstStyle/>
        <a:p>
          <a:endParaRPr lang="en-GB"/>
        </a:p>
      </dgm:t>
    </dgm:pt>
    <dgm:pt modelId="{9692B2DF-800B-452A-BF71-ECD8BC3EE12B}" type="sibTrans" cxnId="{A8DA297A-21D2-411B-BBE7-BC6414F40907}">
      <dgm:prSet/>
      <dgm:spPr/>
      <dgm:t>
        <a:bodyPr/>
        <a:lstStyle/>
        <a:p>
          <a:endParaRPr lang="en-GB"/>
        </a:p>
      </dgm:t>
    </dgm:pt>
    <dgm:pt modelId="{0636A98E-E1BE-4C8B-B934-39D1C71006C6}">
      <dgm:prSet phldrT="[Metin]"/>
      <dgm:spPr/>
      <dgm:t>
        <a:bodyPr/>
        <a:lstStyle/>
        <a:p>
          <a:r>
            <a:rPr lang="tr-TR" dirty="0" smtClean="0"/>
            <a:t>International </a:t>
          </a:r>
          <a:r>
            <a:rPr lang="tr-TR" dirty="0" err="1" smtClean="0"/>
            <a:t>Law</a:t>
          </a:r>
          <a:endParaRPr lang="en-GB" dirty="0"/>
        </a:p>
      </dgm:t>
    </dgm:pt>
    <dgm:pt modelId="{3470EB48-04A3-4023-900D-14F83D26D685}" type="parTrans" cxnId="{1B994876-AE7A-4183-8AED-C37BAE14E714}">
      <dgm:prSet/>
      <dgm:spPr/>
      <dgm:t>
        <a:bodyPr/>
        <a:lstStyle/>
        <a:p>
          <a:endParaRPr lang="en-GB"/>
        </a:p>
      </dgm:t>
    </dgm:pt>
    <dgm:pt modelId="{F4ADDE1D-D08E-4E1A-B55E-5AC774D52338}" type="sibTrans" cxnId="{1B994876-AE7A-4183-8AED-C37BAE14E714}">
      <dgm:prSet/>
      <dgm:spPr/>
      <dgm:t>
        <a:bodyPr/>
        <a:lstStyle/>
        <a:p>
          <a:endParaRPr lang="en-GB"/>
        </a:p>
      </dgm:t>
    </dgm:pt>
    <dgm:pt modelId="{17607846-7472-4611-B292-31BA1FBB0641}">
      <dgm:prSet phldrT="[Metin]"/>
      <dgm:spPr/>
      <dgm:t>
        <a:bodyPr/>
        <a:lstStyle/>
        <a:p>
          <a:r>
            <a:rPr lang="tr-TR" dirty="0" err="1" smtClean="0"/>
            <a:t>Military</a:t>
          </a:r>
          <a:endParaRPr lang="en-GB" dirty="0"/>
        </a:p>
      </dgm:t>
    </dgm:pt>
    <dgm:pt modelId="{A75CCE4A-4CE6-4742-A3BF-61637148EA79}" type="parTrans" cxnId="{B65B77DD-3C7A-43F6-BB9F-2E440954D37E}">
      <dgm:prSet/>
      <dgm:spPr/>
      <dgm:t>
        <a:bodyPr/>
        <a:lstStyle/>
        <a:p>
          <a:endParaRPr lang="en-GB"/>
        </a:p>
      </dgm:t>
    </dgm:pt>
    <dgm:pt modelId="{90F8447A-4FE2-4811-9D76-75BB32DBE4AF}" type="sibTrans" cxnId="{B65B77DD-3C7A-43F6-BB9F-2E440954D37E}">
      <dgm:prSet/>
      <dgm:spPr/>
      <dgm:t>
        <a:bodyPr/>
        <a:lstStyle/>
        <a:p>
          <a:endParaRPr lang="en-GB"/>
        </a:p>
      </dgm:t>
    </dgm:pt>
    <dgm:pt modelId="{33CBE250-FE09-4261-8BD8-593E103CAA48}">
      <dgm:prSet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1B95B618-01A8-42A5-BD90-E9487FF54BD7}" type="parTrans" cxnId="{307CB86D-E48D-435C-9697-D1FFD64A718D}">
      <dgm:prSet/>
      <dgm:spPr/>
      <dgm:t>
        <a:bodyPr/>
        <a:lstStyle/>
        <a:p>
          <a:endParaRPr lang="en-GB"/>
        </a:p>
      </dgm:t>
    </dgm:pt>
    <dgm:pt modelId="{85AEB612-76AD-469D-8B26-8B92620B5C7D}" type="sibTrans" cxnId="{307CB86D-E48D-435C-9697-D1FFD64A718D}">
      <dgm:prSet/>
      <dgm:spPr/>
      <dgm:t>
        <a:bodyPr/>
        <a:lstStyle/>
        <a:p>
          <a:endParaRPr lang="en-GB"/>
        </a:p>
      </dgm:t>
    </dgm:pt>
    <dgm:pt modelId="{792D91D3-4098-4063-B7DC-2BD72E9934CC}">
      <dgm:prSet phldrT="[Metin]"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CDFD2604-2F08-4845-BCC1-0F8D2612C626}" type="parTrans" cxnId="{091CAF58-8C26-4052-BC2C-187930280DF8}">
      <dgm:prSet/>
      <dgm:spPr/>
      <dgm:t>
        <a:bodyPr/>
        <a:lstStyle/>
        <a:p>
          <a:endParaRPr lang="en-GB"/>
        </a:p>
      </dgm:t>
    </dgm:pt>
    <dgm:pt modelId="{2063944D-02A9-4B19-84B5-36DEFF3F0F29}" type="sibTrans" cxnId="{091CAF58-8C26-4052-BC2C-187930280DF8}">
      <dgm:prSet/>
      <dgm:spPr/>
      <dgm:t>
        <a:bodyPr/>
        <a:lstStyle/>
        <a:p>
          <a:endParaRPr lang="en-GB"/>
        </a:p>
      </dgm:t>
    </dgm:pt>
    <dgm:pt modelId="{335A1902-F80F-4586-9A19-1734D64BC6F0}">
      <dgm:prSet phldrT="[Metin]"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90020DBD-6AEB-4A9F-950C-EDCF494E7797}" type="parTrans" cxnId="{2C0CC402-5C42-4BBD-8AE3-71F509A9B53F}">
      <dgm:prSet/>
      <dgm:spPr/>
      <dgm:t>
        <a:bodyPr/>
        <a:lstStyle/>
        <a:p>
          <a:endParaRPr lang="en-GB"/>
        </a:p>
      </dgm:t>
    </dgm:pt>
    <dgm:pt modelId="{1EACAEFC-6D4D-4821-8BA9-7E3F891C1E88}" type="sibTrans" cxnId="{2C0CC402-5C42-4BBD-8AE3-71F509A9B53F}">
      <dgm:prSet/>
      <dgm:spPr/>
      <dgm:t>
        <a:bodyPr/>
        <a:lstStyle/>
        <a:p>
          <a:endParaRPr lang="en-GB"/>
        </a:p>
      </dgm:t>
    </dgm:pt>
    <dgm:pt modelId="{2EC19516-2414-4E59-ABBE-4C51FC467983}" type="pres">
      <dgm:prSet presAssocID="{A63EAF6C-AEFA-461A-82DB-BCF5951331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072182-2937-4E13-B2EE-6D991A6E43D3}" type="pres">
      <dgm:prSet presAssocID="{A63EAF6C-AEFA-461A-82DB-BCF595133164}" presName="tSp" presStyleCnt="0"/>
      <dgm:spPr/>
    </dgm:pt>
    <dgm:pt modelId="{3E3597CC-6549-41B2-8EDC-858768B6BA8F}" type="pres">
      <dgm:prSet presAssocID="{A63EAF6C-AEFA-461A-82DB-BCF595133164}" presName="bSp" presStyleCnt="0"/>
      <dgm:spPr/>
    </dgm:pt>
    <dgm:pt modelId="{00E0585B-DA8B-439E-B4A8-37D7BBEC14A1}" type="pres">
      <dgm:prSet presAssocID="{A63EAF6C-AEFA-461A-82DB-BCF595133164}" presName="process" presStyleCnt="0"/>
      <dgm:spPr/>
    </dgm:pt>
    <dgm:pt modelId="{5C8860C4-0F68-4834-BF86-9BCBE7397554}" type="pres">
      <dgm:prSet presAssocID="{05863694-D70E-43A0-A018-F2D24B46868A}" presName="composite1" presStyleCnt="0"/>
      <dgm:spPr/>
    </dgm:pt>
    <dgm:pt modelId="{F268BE4E-947C-44E1-9D79-B61738958857}" type="pres">
      <dgm:prSet presAssocID="{05863694-D70E-43A0-A018-F2D24B46868A}" presName="dummyNode1" presStyleLbl="node1" presStyleIdx="0" presStyleCnt="6"/>
      <dgm:spPr/>
    </dgm:pt>
    <dgm:pt modelId="{7FC3E7D6-3F00-40D2-92D3-0C851AF8EF0B}" type="pres">
      <dgm:prSet presAssocID="{05863694-D70E-43A0-A018-F2D24B46868A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5E263-BAF4-49EE-9A54-E9A8DAD07AA5}" type="pres">
      <dgm:prSet presAssocID="{05863694-D70E-43A0-A018-F2D24B46868A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61FE72-3885-4BFE-9955-CD92C62E1AB3}" type="pres">
      <dgm:prSet presAssocID="{05863694-D70E-43A0-A018-F2D24B46868A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D5EC59-2811-4801-AC4A-EC5351BA2669}" type="pres">
      <dgm:prSet presAssocID="{05863694-D70E-43A0-A018-F2D24B46868A}" presName="connSite1" presStyleCnt="0"/>
      <dgm:spPr/>
    </dgm:pt>
    <dgm:pt modelId="{7E7051DE-4330-4D41-8713-F3DD26A70638}" type="pres">
      <dgm:prSet presAssocID="{195E3DFC-4030-4421-84DF-1558DCEA092F}" presName="Name9" presStyleLbl="sibTrans2D1" presStyleIdx="0" presStyleCnt="5"/>
      <dgm:spPr/>
      <dgm:t>
        <a:bodyPr/>
        <a:lstStyle/>
        <a:p>
          <a:endParaRPr lang="en-GB"/>
        </a:p>
      </dgm:t>
    </dgm:pt>
    <dgm:pt modelId="{A2824FB7-4C88-4482-8493-2628E0DB95D3}" type="pres">
      <dgm:prSet presAssocID="{41C24A69-832E-483B-B9C8-668C338E9002}" presName="composite2" presStyleCnt="0"/>
      <dgm:spPr/>
    </dgm:pt>
    <dgm:pt modelId="{65871936-DFBA-4978-9B50-DCA9FEFF5A41}" type="pres">
      <dgm:prSet presAssocID="{41C24A69-832E-483B-B9C8-668C338E9002}" presName="dummyNode2" presStyleLbl="node1" presStyleIdx="0" presStyleCnt="6"/>
      <dgm:spPr/>
    </dgm:pt>
    <dgm:pt modelId="{21C9B53F-8FA9-41F2-B828-155E47C398D6}" type="pres">
      <dgm:prSet presAssocID="{41C24A69-832E-483B-B9C8-668C338E9002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5CEB8B-1A2F-4217-BE18-A2859BEF47A3}" type="pres">
      <dgm:prSet presAssocID="{41C24A69-832E-483B-B9C8-668C338E9002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E16939-D338-4AA1-80B8-EE00636788D5}" type="pres">
      <dgm:prSet presAssocID="{41C24A69-832E-483B-B9C8-668C338E9002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A72582-CE60-42ED-B2CE-8B1CF4390C64}" type="pres">
      <dgm:prSet presAssocID="{41C24A69-832E-483B-B9C8-668C338E9002}" presName="connSite2" presStyleCnt="0"/>
      <dgm:spPr/>
    </dgm:pt>
    <dgm:pt modelId="{43CC3886-A65E-400D-9969-FD61C7852D9D}" type="pres">
      <dgm:prSet presAssocID="{105E04DD-1A93-4ED4-BB36-800265240910}" presName="Name18" presStyleLbl="sibTrans2D1" presStyleIdx="1" presStyleCnt="5"/>
      <dgm:spPr/>
      <dgm:t>
        <a:bodyPr/>
        <a:lstStyle/>
        <a:p>
          <a:endParaRPr lang="en-GB"/>
        </a:p>
      </dgm:t>
    </dgm:pt>
    <dgm:pt modelId="{592406F3-2464-4D8B-A53C-73F9EB177A1E}" type="pres">
      <dgm:prSet presAssocID="{3CF443DC-D761-4E03-A979-EA9ADDE875FA}" presName="composite1" presStyleCnt="0"/>
      <dgm:spPr/>
    </dgm:pt>
    <dgm:pt modelId="{7B4B3EEC-F6D4-4524-AF2C-2C1146E75D55}" type="pres">
      <dgm:prSet presAssocID="{3CF443DC-D761-4E03-A979-EA9ADDE875FA}" presName="dummyNode1" presStyleLbl="node1" presStyleIdx="1" presStyleCnt="6"/>
      <dgm:spPr/>
    </dgm:pt>
    <dgm:pt modelId="{258F50D4-C9B3-4970-BCCD-BCB0E4830D90}" type="pres">
      <dgm:prSet presAssocID="{3CF443DC-D761-4E03-A979-EA9ADDE875F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1B360-21DD-4BF4-99F3-C0E558FED3CF}" type="pres">
      <dgm:prSet presAssocID="{3CF443DC-D761-4E03-A979-EA9ADDE875F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F311AA-4062-456E-8940-8DC6261A585D}" type="pres">
      <dgm:prSet presAssocID="{3CF443DC-D761-4E03-A979-EA9ADDE875F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63F08E-F58C-48AD-9591-28B5B0567F27}" type="pres">
      <dgm:prSet presAssocID="{3CF443DC-D761-4E03-A979-EA9ADDE875FA}" presName="connSite1" presStyleCnt="0"/>
      <dgm:spPr/>
    </dgm:pt>
    <dgm:pt modelId="{AD38751B-BF9E-4AF8-A62D-686CCB18E485}" type="pres">
      <dgm:prSet presAssocID="{6BC8DEE3-FB05-4523-A120-FCCB7482DBDC}" presName="Name9" presStyleLbl="sibTrans2D1" presStyleIdx="2" presStyleCnt="5"/>
      <dgm:spPr/>
      <dgm:t>
        <a:bodyPr/>
        <a:lstStyle/>
        <a:p>
          <a:endParaRPr lang="en-GB"/>
        </a:p>
      </dgm:t>
    </dgm:pt>
    <dgm:pt modelId="{018A3BBF-C27E-43FD-ADE9-6AEE0AD7AEBE}" type="pres">
      <dgm:prSet presAssocID="{F4AE8D21-D06E-4DA5-9491-EC81B9488567}" presName="composite2" presStyleCnt="0"/>
      <dgm:spPr/>
    </dgm:pt>
    <dgm:pt modelId="{0BFBDB53-4129-421E-918C-77B8E3F9F1B9}" type="pres">
      <dgm:prSet presAssocID="{F4AE8D21-D06E-4DA5-9491-EC81B9488567}" presName="dummyNode2" presStyleLbl="node1" presStyleIdx="2" presStyleCnt="6"/>
      <dgm:spPr/>
    </dgm:pt>
    <dgm:pt modelId="{01F3D2F7-3969-428F-95C7-0A6F522573BF}" type="pres">
      <dgm:prSet presAssocID="{F4AE8D21-D06E-4DA5-9491-EC81B9488567}" presName="childNode2" presStyleLbl="bgAcc1" presStyleIdx="3" presStyleCnt="6" custLinFactNeighborX="-2836" custLinFactNeighborY="-22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96DFFE-8978-4ED0-8777-433E84304C22}" type="pres">
      <dgm:prSet presAssocID="{F4AE8D21-D06E-4DA5-9491-EC81B9488567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1E707-4412-410D-BEA4-4EA76E35411E}" type="pres">
      <dgm:prSet presAssocID="{F4AE8D21-D06E-4DA5-9491-EC81B9488567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B9AC3-641E-4274-8006-FE8E3619A733}" type="pres">
      <dgm:prSet presAssocID="{F4AE8D21-D06E-4DA5-9491-EC81B9488567}" presName="connSite2" presStyleCnt="0"/>
      <dgm:spPr/>
    </dgm:pt>
    <dgm:pt modelId="{6104DCBA-B105-4934-998A-873FC90DEEAE}" type="pres">
      <dgm:prSet presAssocID="{9692B2DF-800B-452A-BF71-ECD8BC3EE12B}" presName="Name18" presStyleLbl="sibTrans2D1" presStyleIdx="3" presStyleCnt="5"/>
      <dgm:spPr/>
      <dgm:t>
        <a:bodyPr/>
        <a:lstStyle/>
        <a:p>
          <a:endParaRPr lang="en-GB"/>
        </a:p>
      </dgm:t>
    </dgm:pt>
    <dgm:pt modelId="{0786E512-7734-456E-A6E0-533ACAB749BE}" type="pres">
      <dgm:prSet presAssocID="{17607846-7472-4611-B292-31BA1FBB0641}" presName="composite1" presStyleCnt="0"/>
      <dgm:spPr/>
    </dgm:pt>
    <dgm:pt modelId="{D3502C02-AC75-4564-9183-78B620721B54}" type="pres">
      <dgm:prSet presAssocID="{17607846-7472-4611-B292-31BA1FBB0641}" presName="dummyNode1" presStyleLbl="node1" presStyleIdx="3" presStyleCnt="6"/>
      <dgm:spPr/>
    </dgm:pt>
    <dgm:pt modelId="{4F232AA0-7154-4129-9878-C43C66C0589E}" type="pres">
      <dgm:prSet presAssocID="{17607846-7472-4611-B292-31BA1FBB0641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84A9B6-8D4F-4528-BDCE-B502D6570877}" type="pres">
      <dgm:prSet presAssocID="{17607846-7472-4611-B292-31BA1FBB0641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DA17C7-8C66-4B75-9B84-52CFCE8DBB57}" type="pres">
      <dgm:prSet presAssocID="{17607846-7472-4611-B292-31BA1FBB0641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FF577B-25E2-49D8-BE82-1C163A4FED3F}" type="pres">
      <dgm:prSet presAssocID="{17607846-7472-4611-B292-31BA1FBB0641}" presName="connSite1" presStyleCnt="0"/>
      <dgm:spPr/>
    </dgm:pt>
    <dgm:pt modelId="{0CCF018B-A4EC-420E-A495-9B43D1E8F8F6}" type="pres">
      <dgm:prSet presAssocID="{90F8447A-4FE2-4811-9D76-75BB32DBE4AF}" presName="Name9" presStyleLbl="sibTrans2D1" presStyleIdx="4" presStyleCnt="5"/>
      <dgm:spPr/>
      <dgm:t>
        <a:bodyPr/>
        <a:lstStyle/>
        <a:p>
          <a:endParaRPr lang="en-GB"/>
        </a:p>
      </dgm:t>
    </dgm:pt>
    <dgm:pt modelId="{F4DE2232-40D3-4188-9A8F-DE2C548421ED}" type="pres">
      <dgm:prSet presAssocID="{0636A98E-E1BE-4C8B-B934-39D1C71006C6}" presName="composite2" presStyleCnt="0"/>
      <dgm:spPr/>
    </dgm:pt>
    <dgm:pt modelId="{89B9CC74-F09B-4833-BE33-630E93D109DD}" type="pres">
      <dgm:prSet presAssocID="{0636A98E-E1BE-4C8B-B934-39D1C71006C6}" presName="dummyNode2" presStyleLbl="node1" presStyleIdx="4" presStyleCnt="6"/>
      <dgm:spPr/>
    </dgm:pt>
    <dgm:pt modelId="{FCFBA274-E567-4C97-9C1C-49C17E9C08B9}" type="pres">
      <dgm:prSet presAssocID="{0636A98E-E1BE-4C8B-B934-39D1C71006C6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A234F9-B02A-47EB-94CA-7C3578044C6A}" type="pres">
      <dgm:prSet presAssocID="{0636A98E-E1BE-4C8B-B934-39D1C71006C6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E80D64-E74A-40A5-A9B8-1691691066F8}" type="pres">
      <dgm:prSet presAssocID="{0636A98E-E1BE-4C8B-B934-39D1C71006C6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14BF99-D524-4020-9FA7-1ACB901DBD21}" type="pres">
      <dgm:prSet presAssocID="{0636A98E-E1BE-4C8B-B934-39D1C71006C6}" presName="connSite2" presStyleCnt="0"/>
      <dgm:spPr/>
    </dgm:pt>
  </dgm:ptLst>
  <dgm:cxnLst>
    <dgm:cxn modelId="{081BF7B3-0274-4C24-B19C-C13850F04501}" type="presOf" srcId="{3CF443DC-D761-4E03-A979-EA9ADDE875FA}" destId="{4AF311AA-4062-456E-8940-8DC6261A585D}" srcOrd="0" destOrd="0" presId="urn:microsoft.com/office/officeart/2005/8/layout/hProcess4"/>
    <dgm:cxn modelId="{673441D5-6D4F-476F-BCA9-FA6854BED899}" srcId="{A63EAF6C-AEFA-461A-82DB-BCF595133164}" destId="{3CF443DC-D761-4E03-A979-EA9ADDE875FA}" srcOrd="2" destOrd="0" parTransId="{BF41F9E9-C84B-4B0B-B677-DA0E58126583}" sibTransId="{6BC8DEE3-FB05-4523-A120-FCCB7482DBDC}"/>
    <dgm:cxn modelId="{A5D68EA6-E5E8-48AB-8E22-0553075B8C07}" type="presOf" srcId="{33CBE250-FE09-4261-8BD8-593E103CAA48}" destId="{3D96DFFE-8978-4ED0-8777-433E84304C22}" srcOrd="1" destOrd="0" presId="urn:microsoft.com/office/officeart/2005/8/layout/hProcess4"/>
    <dgm:cxn modelId="{769A251B-86E3-45A5-B30B-0559821BBB71}" type="presOf" srcId="{BE67C62F-018F-45AC-B6BB-73B0CFE3E472}" destId="{258F50D4-C9B3-4970-BCCD-BCB0E4830D90}" srcOrd="0" destOrd="0" presId="urn:microsoft.com/office/officeart/2005/8/layout/hProcess4"/>
    <dgm:cxn modelId="{58E3E8AD-50CF-4253-9F8F-9663203A183E}" type="presOf" srcId="{EB45AEB5-CB77-4E97-A2A9-6DAB2AD92486}" destId="{7FC3E7D6-3F00-40D2-92D3-0C851AF8EF0B}" srcOrd="0" destOrd="0" presId="urn:microsoft.com/office/officeart/2005/8/layout/hProcess4"/>
    <dgm:cxn modelId="{8C202179-69FD-4BB0-BBF4-9417BFD277DF}" type="presOf" srcId="{792D91D3-4098-4063-B7DC-2BD72E9934CC}" destId="{4F232AA0-7154-4129-9878-C43C66C0589E}" srcOrd="0" destOrd="0" presId="urn:microsoft.com/office/officeart/2005/8/layout/hProcess4"/>
    <dgm:cxn modelId="{565093F6-09D8-449A-89A4-E121C5EDDC53}" srcId="{05863694-D70E-43A0-A018-F2D24B46868A}" destId="{EB45AEB5-CB77-4E97-A2A9-6DAB2AD92486}" srcOrd="0" destOrd="0" parTransId="{65D38D70-0C98-42F2-A43A-B8295255C236}" sibTransId="{3029C038-C4D6-4738-B2D2-B2169A268535}"/>
    <dgm:cxn modelId="{307CB86D-E48D-435C-9697-D1FFD64A718D}" srcId="{F4AE8D21-D06E-4DA5-9491-EC81B9488567}" destId="{33CBE250-FE09-4261-8BD8-593E103CAA48}" srcOrd="0" destOrd="0" parTransId="{1B95B618-01A8-42A5-BD90-E9487FF54BD7}" sibTransId="{85AEB612-76AD-469D-8B26-8B92620B5C7D}"/>
    <dgm:cxn modelId="{21A9E688-4BD6-4C9F-8D58-7926686A56BF}" srcId="{3CF443DC-D761-4E03-A979-EA9ADDE875FA}" destId="{BE67C62F-018F-45AC-B6BB-73B0CFE3E472}" srcOrd="0" destOrd="0" parTransId="{2A95B312-5897-42EE-8997-37C86A8584CC}" sibTransId="{1A816AF9-7A0B-47B3-8922-AA5FDE3C75F1}"/>
    <dgm:cxn modelId="{A8DA297A-21D2-411B-BBE7-BC6414F40907}" srcId="{A63EAF6C-AEFA-461A-82DB-BCF595133164}" destId="{F4AE8D21-D06E-4DA5-9491-EC81B9488567}" srcOrd="3" destOrd="0" parTransId="{406BCA42-62B1-48D3-B85D-56BE0B3212A4}" sibTransId="{9692B2DF-800B-452A-BF71-ECD8BC3EE12B}"/>
    <dgm:cxn modelId="{2BF8FB42-0E16-473C-9AFE-DBA4776C5ED0}" type="presOf" srcId="{335A1902-F80F-4586-9A19-1734D64BC6F0}" destId="{C1A234F9-B02A-47EB-94CA-7C3578044C6A}" srcOrd="1" destOrd="0" presId="urn:microsoft.com/office/officeart/2005/8/layout/hProcess4"/>
    <dgm:cxn modelId="{36279C01-EFED-43B8-B818-A4903B3B5764}" srcId="{A63EAF6C-AEFA-461A-82DB-BCF595133164}" destId="{41C24A69-832E-483B-B9C8-668C338E9002}" srcOrd="1" destOrd="0" parTransId="{A410A1C1-7A33-4DEA-B7B6-1AEE81668425}" sibTransId="{105E04DD-1A93-4ED4-BB36-800265240910}"/>
    <dgm:cxn modelId="{E8C3C209-5F3D-4916-AA5B-16DFF3956D78}" type="presOf" srcId="{AFAA2A43-F314-4D63-954C-D73A488755C6}" destId="{045CEB8B-1A2F-4217-BE18-A2859BEF47A3}" srcOrd="1" destOrd="0" presId="urn:microsoft.com/office/officeart/2005/8/layout/hProcess4"/>
    <dgm:cxn modelId="{972747A2-858C-469C-A7E6-8B23376AFA3E}" type="presOf" srcId="{9692B2DF-800B-452A-BF71-ECD8BC3EE12B}" destId="{6104DCBA-B105-4934-998A-873FC90DEEAE}" srcOrd="0" destOrd="0" presId="urn:microsoft.com/office/officeart/2005/8/layout/hProcess4"/>
    <dgm:cxn modelId="{2B469F27-77DD-4876-91A4-3A6EFA03FE40}" type="presOf" srcId="{F4AE8D21-D06E-4DA5-9491-EC81B9488567}" destId="{5681E707-4412-410D-BEA4-4EA76E35411E}" srcOrd="0" destOrd="0" presId="urn:microsoft.com/office/officeart/2005/8/layout/hProcess4"/>
    <dgm:cxn modelId="{74127C26-EDF6-45A1-98AE-4FFFB0541AAD}" type="presOf" srcId="{195E3DFC-4030-4421-84DF-1558DCEA092F}" destId="{7E7051DE-4330-4D41-8713-F3DD26A70638}" srcOrd="0" destOrd="0" presId="urn:microsoft.com/office/officeart/2005/8/layout/hProcess4"/>
    <dgm:cxn modelId="{73CD5081-762A-47E5-86D8-D4FB3B703751}" type="presOf" srcId="{0636A98E-E1BE-4C8B-B934-39D1C71006C6}" destId="{92E80D64-E74A-40A5-A9B8-1691691066F8}" srcOrd="0" destOrd="0" presId="urn:microsoft.com/office/officeart/2005/8/layout/hProcess4"/>
    <dgm:cxn modelId="{5BC6D15E-4BC2-4CD3-8DD0-95F5D69A4777}" type="presOf" srcId="{792D91D3-4098-4063-B7DC-2BD72E9934CC}" destId="{1284A9B6-8D4F-4528-BDCE-B502D6570877}" srcOrd="1" destOrd="0" presId="urn:microsoft.com/office/officeart/2005/8/layout/hProcess4"/>
    <dgm:cxn modelId="{846D8724-0376-4028-9025-0AAC71A8CD66}" type="presOf" srcId="{A63EAF6C-AEFA-461A-82DB-BCF595133164}" destId="{2EC19516-2414-4E59-ABBE-4C51FC467983}" srcOrd="0" destOrd="0" presId="urn:microsoft.com/office/officeart/2005/8/layout/hProcess4"/>
    <dgm:cxn modelId="{800C819F-5FCD-44A7-A38B-CEE84B490FBD}" srcId="{41C24A69-832E-483B-B9C8-668C338E9002}" destId="{AFAA2A43-F314-4D63-954C-D73A488755C6}" srcOrd="0" destOrd="0" parTransId="{77E9163B-EBEA-41BB-8214-C6D3FF0967F5}" sibTransId="{F41D6E73-E60C-4A4B-A44F-277B255E0EA9}"/>
    <dgm:cxn modelId="{87838FF6-93C0-4E0C-BCB8-E8C6F13C96E1}" type="presOf" srcId="{6BC8DEE3-FB05-4523-A120-FCCB7482DBDC}" destId="{AD38751B-BF9E-4AF8-A62D-686CCB18E485}" srcOrd="0" destOrd="0" presId="urn:microsoft.com/office/officeart/2005/8/layout/hProcess4"/>
    <dgm:cxn modelId="{FA265C18-8A92-4D2D-AB26-985D01D0BE55}" type="presOf" srcId="{05863694-D70E-43A0-A018-F2D24B46868A}" destId="{3961FE72-3885-4BFE-9955-CD92C62E1AB3}" srcOrd="0" destOrd="0" presId="urn:microsoft.com/office/officeart/2005/8/layout/hProcess4"/>
    <dgm:cxn modelId="{CE9D3919-62DF-4CD7-B0B7-AB29A8BC57E3}" type="presOf" srcId="{335A1902-F80F-4586-9A19-1734D64BC6F0}" destId="{FCFBA274-E567-4C97-9C1C-49C17E9C08B9}" srcOrd="0" destOrd="0" presId="urn:microsoft.com/office/officeart/2005/8/layout/hProcess4"/>
    <dgm:cxn modelId="{F4F1493D-EEB6-42E5-8D38-FFB195DE8C3E}" type="presOf" srcId="{33CBE250-FE09-4261-8BD8-593E103CAA48}" destId="{01F3D2F7-3969-428F-95C7-0A6F522573BF}" srcOrd="0" destOrd="0" presId="urn:microsoft.com/office/officeart/2005/8/layout/hProcess4"/>
    <dgm:cxn modelId="{2680DAF8-2492-4687-A42B-7E6001BCE69E}" type="presOf" srcId="{41C24A69-832E-483B-B9C8-668C338E9002}" destId="{9FE16939-D338-4AA1-80B8-EE00636788D5}" srcOrd="0" destOrd="0" presId="urn:microsoft.com/office/officeart/2005/8/layout/hProcess4"/>
    <dgm:cxn modelId="{D109CF83-59E3-4A9B-B023-CD320169E348}" type="presOf" srcId="{AFAA2A43-F314-4D63-954C-D73A488755C6}" destId="{21C9B53F-8FA9-41F2-B828-155E47C398D6}" srcOrd="0" destOrd="0" presId="urn:microsoft.com/office/officeart/2005/8/layout/hProcess4"/>
    <dgm:cxn modelId="{3D44FBE5-4CC2-4FEE-AC0B-342AD73228BC}" type="presOf" srcId="{90F8447A-4FE2-4811-9D76-75BB32DBE4AF}" destId="{0CCF018B-A4EC-420E-A495-9B43D1E8F8F6}" srcOrd="0" destOrd="0" presId="urn:microsoft.com/office/officeart/2005/8/layout/hProcess4"/>
    <dgm:cxn modelId="{091CAF58-8C26-4052-BC2C-187930280DF8}" srcId="{17607846-7472-4611-B292-31BA1FBB0641}" destId="{792D91D3-4098-4063-B7DC-2BD72E9934CC}" srcOrd="0" destOrd="0" parTransId="{CDFD2604-2F08-4845-BCC1-0F8D2612C626}" sibTransId="{2063944D-02A9-4B19-84B5-36DEFF3F0F29}"/>
    <dgm:cxn modelId="{1B994876-AE7A-4183-8AED-C37BAE14E714}" srcId="{A63EAF6C-AEFA-461A-82DB-BCF595133164}" destId="{0636A98E-E1BE-4C8B-B934-39D1C71006C6}" srcOrd="5" destOrd="0" parTransId="{3470EB48-04A3-4023-900D-14F83D26D685}" sibTransId="{F4ADDE1D-D08E-4E1A-B55E-5AC774D52338}"/>
    <dgm:cxn modelId="{97778D3C-B242-4D5A-A71C-617D90480B44}" type="presOf" srcId="{105E04DD-1A93-4ED4-BB36-800265240910}" destId="{43CC3886-A65E-400D-9969-FD61C7852D9D}" srcOrd="0" destOrd="0" presId="urn:microsoft.com/office/officeart/2005/8/layout/hProcess4"/>
    <dgm:cxn modelId="{B65B77DD-3C7A-43F6-BB9F-2E440954D37E}" srcId="{A63EAF6C-AEFA-461A-82DB-BCF595133164}" destId="{17607846-7472-4611-B292-31BA1FBB0641}" srcOrd="4" destOrd="0" parTransId="{A75CCE4A-4CE6-4742-A3BF-61637148EA79}" sibTransId="{90F8447A-4FE2-4811-9D76-75BB32DBE4AF}"/>
    <dgm:cxn modelId="{2C0CC402-5C42-4BBD-8AE3-71F509A9B53F}" srcId="{0636A98E-E1BE-4C8B-B934-39D1C71006C6}" destId="{335A1902-F80F-4586-9A19-1734D64BC6F0}" srcOrd="0" destOrd="0" parTransId="{90020DBD-6AEB-4A9F-950C-EDCF494E7797}" sibTransId="{1EACAEFC-6D4D-4821-8BA9-7E3F891C1E88}"/>
    <dgm:cxn modelId="{0189D5F6-E64F-4B11-8896-983F46DEEA74}" type="presOf" srcId="{BE67C62F-018F-45AC-B6BB-73B0CFE3E472}" destId="{8831B360-21DD-4BF4-99F3-C0E558FED3CF}" srcOrd="1" destOrd="0" presId="urn:microsoft.com/office/officeart/2005/8/layout/hProcess4"/>
    <dgm:cxn modelId="{D076A7A1-1F1B-4A71-A0E2-C1B8D50C89D2}" type="presOf" srcId="{EB45AEB5-CB77-4E97-A2A9-6DAB2AD92486}" destId="{78A5E263-BAF4-49EE-9A54-E9A8DAD07AA5}" srcOrd="1" destOrd="0" presId="urn:microsoft.com/office/officeart/2005/8/layout/hProcess4"/>
    <dgm:cxn modelId="{B21F4C5C-47BB-435D-8FCF-9826171BA10A}" srcId="{A63EAF6C-AEFA-461A-82DB-BCF595133164}" destId="{05863694-D70E-43A0-A018-F2D24B46868A}" srcOrd="0" destOrd="0" parTransId="{B07154F2-A94F-448C-A9AB-70F94F351A5B}" sibTransId="{195E3DFC-4030-4421-84DF-1558DCEA092F}"/>
    <dgm:cxn modelId="{1244DCE8-3F61-410A-B1D0-380157708BD8}" type="presOf" srcId="{17607846-7472-4611-B292-31BA1FBB0641}" destId="{B8DA17C7-8C66-4B75-9B84-52CFCE8DBB57}" srcOrd="0" destOrd="0" presId="urn:microsoft.com/office/officeart/2005/8/layout/hProcess4"/>
    <dgm:cxn modelId="{2BA5EBBB-FCB5-4144-8621-F3AA1116AFD4}" type="presParOf" srcId="{2EC19516-2414-4E59-ABBE-4C51FC467983}" destId="{F1072182-2937-4E13-B2EE-6D991A6E43D3}" srcOrd="0" destOrd="0" presId="urn:microsoft.com/office/officeart/2005/8/layout/hProcess4"/>
    <dgm:cxn modelId="{65EDE1CD-4614-4193-8AB2-2F4B443055F0}" type="presParOf" srcId="{2EC19516-2414-4E59-ABBE-4C51FC467983}" destId="{3E3597CC-6549-41B2-8EDC-858768B6BA8F}" srcOrd="1" destOrd="0" presId="urn:microsoft.com/office/officeart/2005/8/layout/hProcess4"/>
    <dgm:cxn modelId="{F1F17357-7585-4C6C-AC2B-D305446DDC2C}" type="presParOf" srcId="{2EC19516-2414-4E59-ABBE-4C51FC467983}" destId="{00E0585B-DA8B-439E-B4A8-37D7BBEC14A1}" srcOrd="2" destOrd="0" presId="urn:microsoft.com/office/officeart/2005/8/layout/hProcess4"/>
    <dgm:cxn modelId="{C3164F83-F4FB-49F8-8D0D-1C2D1E8B41FB}" type="presParOf" srcId="{00E0585B-DA8B-439E-B4A8-37D7BBEC14A1}" destId="{5C8860C4-0F68-4834-BF86-9BCBE7397554}" srcOrd="0" destOrd="0" presId="urn:microsoft.com/office/officeart/2005/8/layout/hProcess4"/>
    <dgm:cxn modelId="{C3D9385E-1A80-4196-81E9-3C6478CBFA8F}" type="presParOf" srcId="{5C8860C4-0F68-4834-BF86-9BCBE7397554}" destId="{F268BE4E-947C-44E1-9D79-B61738958857}" srcOrd="0" destOrd="0" presId="urn:microsoft.com/office/officeart/2005/8/layout/hProcess4"/>
    <dgm:cxn modelId="{B1E6C7D9-2310-4A36-86AF-B99511A2091C}" type="presParOf" srcId="{5C8860C4-0F68-4834-BF86-9BCBE7397554}" destId="{7FC3E7D6-3F00-40D2-92D3-0C851AF8EF0B}" srcOrd="1" destOrd="0" presId="urn:microsoft.com/office/officeart/2005/8/layout/hProcess4"/>
    <dgm:cxn modelId="{BC1CAFCC-863C-4722-91DA-2C5C5F914306}" type="presParOf" srcId="{5C8860C4-0F68-4834-BF86-9BCBE7397554}" destId="{78A5E263-BAF4-49EE-9A54-E9A8DAD07AA5}" srcOrd="2" destOrd="0" presId="urn:microsoft.com/office/officeart/2005/8/layout/hProcess4"/>
    <dgm:cxn modelId="{A560215C-00D5-481B-A98A-C4988D978598}" type="presParOf" srcId="{5C8860C4-0F68-4834-BF86-9BCBE7397554}" destId="{3961FE72-3885-4BFE-9955-CD92C62E1AB3}" srcOrd="3" destOrd="0" presId="urn:microsoft.com/office/officeart/2005/8/layout/hProcess4"/>
    <dgm:cxn modelId="{B30A1EB0-6703-47D2-BF3B-563D36356692}" type="presParOf" srcId="{5C8860C4-0F68-4834-BF86-9BCBE7397554}" destId="{D6D5EC59-2811-4801-AC4A-EC5351BA2669}" srcOrd="4" destOrd="0" presId="urn:microsoft.com/office/officeart/2005/8/layout/hProcess4"/>
    <dgm:cxn modelId="{B31B6026-7C4E-44ED-9931-B014910F4ECA}" type="presParOf" srcId="{00E0585B-DA8B-439E-B4A8-37D7BBEC14A1}" destId="{7E7051DE-4330-4D41-8713-F3DD26A70638}" srcOrd="1" destOrd="0" presId="urn:microsoft.com/office/officeart/2005/8/layout/hProcess4"/>
    <dgm:cxn modelId="{86B84254-2BB8-4526-88D4-4568C38C6980}" type="presParOf" srcId="{00E0585B-DA8B-439E-B4A8-37D7BBEC14A1}" destId="{A2824FB7-4C88-4482-8493-2628E0DB95D3}" srcOrd="2" destOrd="0" presId="urn:microsoft.com/office/officeart/2005/8/layout/hProcess4"/>
    <dgm:cxn modelId="{CA6E53FB-8E79-4DB9-A9A9-09AA7529123F}" type="presParOf" srcId="{A2824FB7-4C88-4482-8493-2628E0DB95D3}" destId="{65871936-DFBA-4978-9B50-DCA9FEFF5A41}" srcOrd="0" destOrd="0" presId="urn:microsoft.com/office/officeart/2005/8/layout/hProcess4"/>
    <dgm:cxn modelId="{B94C24B6-5B84-42C3-95B4-DD36AB4472FC}" type="presParOf" srcId="{A2824FB7-4C88-4482-8493-2628E0DB95D3}" destId="{21C9B53F-8FA9-41F2-B828-155E47C398D6}" srcOrd="1" destOrd="0" presId="urn:microsoft.com/office/officeart/2005/8/layout/hProcess4"/>
    <dgm:cxn modelId="{D8672514-0FDB-4EC5-A78E-B20BD3A52718}" type="presParOf" srcId="{A2824FB7-4C88-4482-8493-2628E0DB95D3}" destId="{045CEB8B-1A2F-4217-BE18-A2859BEF47A3}" srcOrd="2" destOrd="0" presId="urn:microsoft.com/office/officeart/2005/8/layout/hProcess4"/>
    <dgm:cxn modelId="{82BB7BD2-7509-412B-B0D9-CB9191A59881}" type="presParOf" srcId="{A2824FB7-4C88-4482-8493-2628E0DB95D3}" destId="{9FE16939-D338-4AA1-80B8-EE00636788D5}" srcOrd="3" destOrd="0" presId="urn:microsoft.com/office/officeart/2005/8/layout/hProcess4"/>
    <dgm:cxn modelId="{E92ECA17-D8E0-4573-A43D-74E8C379BDA9}" type="presParOf" srcId="{A2824FB7-4C88-4482-8493-2628E0DB95D3}" destId="{27A72582-CE60-42ED-B2CE-8B1CF4390C64}" srcOrd="4" destOrd="0" presId="urn:microsoft.com/office/officeart/2005/8/layout/hProcess4"/>
    <dgm:cxn modelId="{5FD4406E-DB6C-4E87-AD21-A95883DAA0CD}" type="presParOf" srcId="{00E0585B-DA8B-439E-B4A8-37D7BBEC14A1}" destId="{43CC3886-A65E-400D-9969-FD61C7852D9D}" srcOrd="3" destOrd="0" presId="urn:microsoft.com/office/officeart/2005/8/layout/hProcess4"/>
    <dgm:cxn modelId="{559F103D-EADC-404D-BCA1-014E7987A1FF}" type="presParOf" srcId="{00E0585B-DA8B-439E-B4A8-37D7BBEC14A1}" destId="{592406F3-2464-4D8B-A53C-73F9EB177A1E}" srcOrd="4" destOrd="0" presId="urn:microsoft.com/office/officeart/2005/8/layout/hProcess4"/>
    <dgm:cxn modelId="{0B10F828-B8C5-498F-A997-049713A8E84C}" type="presParOf" srcId="{592406F3-2464-4D8B-A53C-73F9EB177A1E}" destId="{7B4B3EEC-F6D4-4524-AF2C-2C1146E75D55}" srcOrd="0" destOrd="0" presId="urn:microsoft.com/office/officeart/2005/8/layout/hProcess4"/>
    <dgm:cxn modelId="{83C5518D-E9AC-4F0C-8271-B694234126FE}" type="presParOf" srcId="{592406F3-2464-4D8B-A53C-73F9EB177A1E}" destId="{258F50D4-C9B3-4970-BCCD-BCB0E4830D90}" srcOrd="1" destOrd="0" presId="urn:microsoft.com/office/officeart/2005/8/layout/hProcess4"/>
    <dgm:cxn modelId="{DADA3E73-336D-41C3-86F1-177A0A69B3AC}" type="presParOf" srcId="{592406F3-2464-4D8B-A53C-73F9EB177A1E}" destId="{8831B360-21DD-4BF4-99F3-C0E558FED3CF}" srcOrd="2" destOrd="0" presId="urn:microsoft.com/office/officeart/2005/8/layout/hProcess4"/>
    <dgm:cxn modelId="{E4A48CDD-8E42-46A6-9AF7-740AC3AEDD70}" type="presParOf" srcId="{592406F3-2464-4D8B-A53C-73F9EB177A1E}" destId="{4AF311AA-4062-456E-8940-8DC6261A585D}" srcOrd="3" destOrd="0" presId="urn:microsoft.com/office/officeart/2005/8/layout/hProcess4"/>
    <dgm:cxn modelId="{43678FED-8513-478E-8607-74BF2C9023EC}" type="presParOf" srcId="{592406F3-2464-4D8B-A53C-73F9EB177A1E}" destId="{0B63F08E-F58C-48AD-9591-28B5B0567F27}" srcOrd="4" destOrd="0" presId="urn:microsoft.com/office/officeart/2005/8/layout/hProcess4"/>
    <dgm:cxn modelId="{0518460A-638A-43E9-AC71-35E3646AE164}" type="presParOf" srcId="{00E0585B-DA8B-439E-B4A8-37D7BBEC14A1}" destId="{AD38751B-BF9E-4AF8-A62D-686CCB18E485}" srcOrd="5" destOrd="0" presId="urn:microsoft.com/office/officeart/2005/8/layout/hProcess4"/>
    <dgm:cxn modelId="{7279053F-C32D-427E-AEC0-7B1273ECF4A8}" type="presParOf" srcId="{00E0585B-DA8B-439E-B4A8-37D7BBEC14A1}" destId="{018A3BBF-C27E-43FD-ADE9-6AEE0AD7AEBE}" srcOrd="6" destOrd="0" presId="urn:microsoft.com/office/officeart/2005/8/layout/hProcess4"/>
    <dgm:cxn modelId="{8534240B-5365-4B57-A297-7EEE0E2D8886}" type="presParOf" srcId="{018A3BBF-C27E-43FD-ADE9-6AEE0AD7AEBE}" destId="{0BFBDB53-4129-421E-918C-77B8E3F9F1B9}" srcOrd="0" destOrd="0" presId="urn:microsoft.com/office/officeart/2005/8/layout/hProcess4"/>
    <dgm:cxn modelId="{FED30987-CC75-460E-98AB-C7C9E4F48AF3}" type="presParOf" srcId="{018A3BBF-C27E-43FD-ADE9-6AEE0AD7AEBE}" destId="{01F3D2F7-3969-428F-95C7-0A6F522573BF}" srcOrd="1" destOrd="0" presId="urn:microsoft.com/office/officeart/2005/8/layout/hProcess4"/>
    <dgm:cxn modelId="{6DF2727A-C72F-4FCF-9131-F3BF2A155C1F}" type="presParOf" srcId="{018A3BBF-C27E-43FD-ADE9-6AEE0AD7AEBE}" destId="{3D96DFFE-8978-4ED0-8777-433E84304C22}" srcOrd="2" destOrd="0" presId="urn:microsoft.com/office/officeart/2005/8/layout/hProcess4"/>
    <dgm:cxn modelId="{22DB99E5-8970-4B82-9D8F-37CB4E14E1C4}" type="presParOf" srcId="{018A3BBF-C27E-43FD-ADE9-6AEE0AD7AEBE}" destId="{5681E707-4412-410D-BEA4-4EA76E35411E}" srcOrd="3" destOrd="0" presId="urn:microsoft.com/office/officeart/2005/8/layout/hProcess4"/>
    <dgm:cxn modelId="{E9FF2C8B-EC8C-44A1-BE3C-7FB9EE37FDF7}" type="presParOf" srcId="{018A3BBF-C27E-43FD-ADE9-6AEE0AD7AEBE}" destId="{F96B9AC3-641E-4274-8006-FE8E3619A733}" srcOrd="4" destOrd="0" presId="urn:microsoft.com/office/officeart/2005/8/layout/hProcess4"/>
    <dgm:cxn modelId="{65438C64-064D-4C60-B684-8DB83B66C563}" type="presParOf" srcId="{00E0585B-DA8B-439E-B4A8-37D7BBEC14A1}" destId="{6104DCBA-B105-4934-998A-873FC90DEEAE}" srcOrd="7" destOrd="0" presId="urn:microsoft.com/office/officeart/2005/8/layout/hProcess4"/>
    <dgm:cxn modelId="{E569180B-99B6-4A9B-94F4-50159AEEF251}" type="presParOf" srcId="{00E0585B-DA8B-439E-B4A8-37D7BBEC14A1}" destId="{0786E512-7734-456E-A6E0-533ACAB749BE}" srcOrd="8" destOrd="0" presId="urn:microsoft.com/office/officeart/2005/8/layout/hProcess4"/>
    <dgm:cxn modelId="{3B13F7CA-8118-4903-95BD-05E99B3F73D1}" type="presParOf" srcId="{0786E512-7734-456E-A6E0-533ACAB749BE}" destId="{D3502C02-AC75-4564-9183-78B620721B54}" srcOrd="0" destOrd="0" presId="urn:microsoft.com/office/officeart/2005/8/layout/hProcess4"/>
    <dgm:cxn modelId="{B4AFB5C8-92B7-4DDD-869C-4A5AA5A4E209}" type="presParOf" srcId="{0786E512-7734-456E-A6E0-533ACAB749BE}" destId="{4F232AA0-7154-4129-9878-C43C66C0589E}" srcOrd="1" destOrd="0" presId="urn:microsoft.com/office/officeart/2005/8/layout/hProcess4"/>
    <dgm:cxn modelId="{E0F890F9-F3B0-49D2-8A45-ABBC4F05C984}" type="presParOf" srcId="{0786E512-7734-456E-A6E0-533ACAB749BE}" destId="{1284A9B6-8D4F-4528-BDCE-B502D6570877}" srcOrd="2" destOrd="0" presId="urn:microsoft.com/office/officeart/2005/8/layout/hProcess4"/>
    <dgm:cxn modelId="{0EF5D81E-0587-41A8-B1F0-2AD556E3BE3E}" type="presParOf" srcId="{0786E512-7734-456E-A6E0-533ACAB749BE}" destId="{B8DA17C7-8C66-4B75-9B84-52CFCE8DBB57}" srcOrd="3" destOrd="0" presId="urn:microsoft.com/office/officeart/2005/8/layout/hProcess4"/>
    <dgm:cxn modelId="{8A0CD3C4-72F4-436F-B27D-EE076524B893}" type="presParOf" srcId="{0786E512-7734-456E-A6E0-533ACAB749BE}" destId="{D8FF577B-25E2-49D8-BE82-1C163A4FED3F}" srcOrd="4" destOrd="0" presId="urn:microsoft.com/office/officeart/2005/8/layout/hProcess4"/>
    <dgm:cxn modelId="{29C238F3-A784-4655-83A6-EBB432468C05}" type="presParOf" srcId="{00E0585B-DA8B-439E-B4A8-37D7BBEC14A1}" destId="{0CCF018B-A4EC-420E-A495-9B43D1E8F8F6}" srcOrd="9" destOrd="0" presId="urn:microsoft.com/office/officeart/2005/8/layout/hProcess4"/>
    <dgm:cxn modelId="{E108F397-A48A-4717-97A4-213CFDF4CAC0}" type="presParOf" srcId="{00E0585B-DA8B-439E-B4A8-37D7BBEC14A1}" destId="{F4DE2232-40D3-4188-9A8F-DE2C548421ED}" srcOrd="10" destOrd="0" presId="urn:microsoft.com/office/officeart/2005/8/layout/hProcess4"/>
    <dgm:cxn modelId="{A317A66D-69A3-4E87-B722-BD2094C81F9C}" type="presParOf" srcId="{F4DE2232-40D3-4188-9A8F-DE2C548421ED}" destId="{89B9CC74-F09B-4833-BE33-630E93D109DD}" srcOrd="0" destOrd="0" presId="urn:microsoft.com/office/officeart/2005/8/layout/hProcess4"/>
    <dgm:cxn modelId="{A0CE0135-933D-4DD9-803E-C5D581F55A94}" type="presParOf" srcId="{F4DE2232-40D3-4188-9A8F-DE2C548421ED}" destId="{FCFBA274-E567-4C97-9C1C-49C17E9C08B9}" srcOrd="1" destOrd="0" presId="urn:microsoft.com/office/officeart/2005/8/layout/hProcess4"/>
    <dgm:cxn modelId="{7D57498A-12B3-4EBD-AF54-5A28BB5E6F86}" type="presParOf" srcId="{F4DE2232-40D3-4188-9A8F-DE2C548421ED}" destId="{C1A234F9-B02A-47EB-94CA-7C3578044C6A}" srcOrd="2" destOrd="0" presId="urn:microsoft.com/office/officeart/2005/8/layout/hProcess4"/>
    <dgm:cxn modelId="{6E5D7465-8181-4D3C-ACDE-9DE0EC905C54}" type="presParOf" srcId="{F4DE2232-40D3-4188-9A8F-DE2C548421ED}" destId="{92E80D64-E74A-40A5-A9B8-1691691066F8}" srcOrd="3" destOrd="0" presId="urn:microsoft.com/office/officeart/2005/8/layout/hProcess4"/>
    <dgm:cxn modelId="{F7C15344-B978-4F48-85D2-80775EE67EEE}" type="presParOf" srcId="{F4DE2232-40D3-4188-9A8F-DE2C548421ED}" destId="{7114BF99-D524-4020-9FA7-1ACB901DBD2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3EAF6C-AEFA-461A-82DB-BCF595133164}" type="doc">
      <dgm:prSet loTypeId="urn:microsoft.com/office/officeart/2005/8/layout/hProcess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5863694-D70E-43A0-A018-F2D24B46868A}">
      <dgm:prSet phldrT="[Metin]"/>
      <dgm:spPr/>
      <dgm:t>
        <a:bodyPr/>
        <a:lstStyle/>
        <a:p>
          <a:r>
            <a:rPr lang="tr-TR" dirty="0" smtClean="0"/>
            <a:t>Business </a:t>
          </a:r>
          <a:r>
            <a:rPr lang="tr-TR" dirty="0" err="1" smtClean="0"/>
            <a:t>firms</a:t>
          </a:r>
          <a:endParaRPr lang="en-GB" dirty="0"/>
        </a:p>
      </dgm:t>
    </dgm:pt>
    <dgm:pt modelId="{B07154F2-A94F-448C-A9AB-70F94F351A5B}" type="parTrans" cxnId="{B21F4C5C-47BB-435D-8FCF-9826171BA10A}">
      <dgm:prSet/>
      <dgm:spPr/>
      <dgm:t>
        <a:bodyPr/>
        <a:lstStyle/>
        <a:p>
          <a:endParaRPr lang="en-GB"/>
        </a:p>
      </dgm:t>
    </dgm:pt>
    <dgm:pt modelId="{195E3DFC-4030-4421-84DF-1558DCEA092F}" type="sibTrans" cxnId="{B21F4C5C-47BB-435D-8FCF-9826171BA10A}">
      <dgm:prSet/>
      <dgm:spPr/>
      <dgm:t>
        <a:bodyPr/>
        <a:lstStyle/>
        <a:p>
          <a:endParaRPr lang="en-GB"/>
        </a:p>
      </dgm:t>
    </dgm:pt>
    <dgm:pt modelId="{EB45AEB5-CB77-4E97-A2A9-6DAB2AD92486}">
      <dgm:prSet phldrT="[Metin]"/>
      <dgm:spPr/>
      <dgm:t>
        <a:bodyPr/>
        <a:lstStyle/>
        <a:p>
          <a:r>
            <a:rPr lang="tr-TR" dirty="0" err="1" smtClean="0"/>
            <a:t>Employing</a:t>
          </a:r>
          <a:r>
            <a:rPr lang="tr-TR" dirty="0" smtClean="0"/>
            <a:t> </a:t>
          </a:r>
          <a:r>
            <a:rPr lang="tr-TR" dirty="0" err="1" smtClean="0"/>
            <a:t>people</a:t>
          </a:r>
          <a:endParaRPr lang="en-GB" dirty="0"/>
        </a:p>
      </dgm:t>
    </dgm:pt>
    <dgm:pt modelId="{65D38D70-0C98-42F2-A43A-B8295255C236}" type="parTrans" cxnId="{565093F6-09D8-449A-89A4-E121C5EDDC53}">
      <dgm:prSet/>
      <dgm:spPr/>
      <dgm:t>
        <a:bodyPr/>
        <a:lstStyle/>
        <a:p>
          <a:endParaRPr lang="en-GB"/>
        </a:p>
      </dgm:t>
    </dgm:pt>
    <dgm:pt modelId="{3029C038-C4D6-4738-B2D2-B2169A268535}" type="sibTrans" cxnId="{565093F6-09D8-449A-89A4-E121C5EDDC53}">
      <dgm:prSet/>
      <dgm:spPr/>
      <dgm:t>
        <a:bodyPr/>
        <a:lstStyle/>
        <a:p>
          <a:endParaRPr lang="en-GB"/>
        </a:p>
      </dgm:t>
    </dgm:pt>
    <dgm:pt modelId="{41C24A69-832E-483B-B9C8-668C338E9002}">
      <dgm:prSet phldrT="[Metin]"/>
      <dgm:spPr/>
      <dgm:t>
        <a:bodyPr/>
        <a:lstStyle/>
        <a:p>
          <a:r>
            <a:rPr lang="tr-TR" dirty="0" err="1" smtClean="0"/>
            <a:t>Law</a:t>
          </a:r>
          <a:endParaRPr lang="en-GB" dirty="0"/>
        </a:p>
      </dgm:t>
    </dgm:pt>
    <dgm:pt modelId="{A410A1C1-7A33-4DEA-B7B6-1AEE81668425}" type="parTrans" cxnId="{36279C01-EFED-43B8-B818-A4903B3B5764}">
      <dgm:prSet/>
      <dgm:spPr/>
      <dgm:t>
        <a:bodyPr/>
        <a:lstStyle/>
        <a:p>
          <a:endParaRPr lang="en-GB"/>
        </a:p>
      </dgm:t>
    </dgm:pt>
    <dgm:pt modelId="{105E04DD-1A93-4ED4-BB36-800265240910}" type="sibTrans" cxnId="{36279C01-EFED-43B8-B818-A4903B3B5764}">
      <dgm:prSet/>
      <dgm:spPr/>
      <dgm:t>
        <a:bodyPr/>
        <a:lstStyle/>
        <a:p>
          <a:endParaRPr lang="en-GB"/>
        </a:p>
      </dgm:t>
    </dgm:pt>
    <dgm:pt modelId="{AFAA2A43-F314-4D63-954C-D73A488755C6}">
      <dgm:prSet phldrT="[Metin]"/>
      <dgm:spPr/>
      <dgm:t>
        <a:bodyPr/>
        <a:lstStyle/>
        <a:p>
          <a:r>
            <a:rPr lang="tr-TR" dirty="0" err="1" smtClean="0"/>
            <a:t>Signing</a:t>
          </a:r>
          <a:r>
            <a:rPr lang="tr-TR" dirty="0" smtClean="0"/>
            <a:t> </a:t>
          </a:r>
          <a:r>
            <a:rPr lang="tr-TR" dirty="0" err="1" smtClean="0"/>
            <a:t>contracts</a:t>
          </a:r>
          <a:endParaRPr lang="en-GB" dirty="0"/>
        </a:p>
      </dgm:t>
    </dgm:pt>
    <dgm:pt modelId="{77E9163B-EBEA-41BB-8214-C6D3FF0967F5}" type="parTrans" cxnId="{800C819F-5FCD-44A7-A38B-CEE84B490FBD}">
      <dgm:prSet/>
      <dgm:spPr/>
      <dgm:t>
        <a:bodyPr/>
        <a:lstStyle/>
        <a:p>
          <a:endParaRPr lang="en-GB"/>
        </a:p>
      </dgm:t>
    </dgm:pt>
    <dgm:pt modelId="{F41D6E73-E60C-4A4B-A44F-277B255E0EA9}" type="sibTrans" cxnId="{800C819F-5FCD-44A7-A38B-CEE84B490FBD}">
      <dgm:prSet/>
      <dgm:spPr/>
      <dgm:t>
        <a:bodyPr/>
        <a:lstStyle/>
        <a:p>
          <a:endParaRPr lang="en-GB"/>
        </a:p>
      </dgm:t>
    </dgm:pt>
    <dgm:pt modelId="{3CF443DC-D761-4E03-A979-EA9ADDE875FA}">
      <dgm:prSet phldrT="[Metin]"/>
      <dgm:spPr/>
      <dgm:t>
        <a:bodyPr/>
        <a:lstStyle/>
        <a:p>
          <a:r>
            <a:rPr lang="tr-TR" dirty="0" smtClean="0"/>
            <a:t>B</a:t>
          </a:r>
          <a:r>
            <a:rPr lang="en-GB" dirty="0" err="1" smtClean="0"/>
            <a:t>ureaucracy</a:t>
          </a:r>
          <a:endParaRPr lang="en-GB" dirty="0"/>
        </a:p>
      </dgm:t>
    </dgm:pt>
    <dgm:pt modelId="{BF41F9E9-C84B-4B0B-B677-DA0E58126583}" type="parTrans" cxnId="{673441D5-6D4F-476F-BCA9-FA6854BED899}">
      <dgm:prSet/>
      <dgm:spPr/>
      <dgm:t>
        <a:bodyPr/>
        <a:lstStyle/>
        <a:p>
          <a:endParaRPr lang="en-GB"/>
        </a:p>
      </dgm:t>
    </dgm:pt>
    <dgm:pt modelId="{6BC8DEE3-FB05-4523-A120-FCCB7482DBDC}" type="sibTrans" cxnId="{673441D5-6D4F-476F-BCA9-FA6854BED899}">
      <dgm:prSet/>
      <dgm:spPr/>
      <dgm:t>
        <a:bodyPr/>
        <a:lstStyle/>
        <a:p>
          <a:endParaRPr lang="en-GB"/>
        </a:p>
      </dgm:t>
    </dgm:pt>
    <dgm:pt modelId="{BE67C62F-018F-45AC-B6BB-73B0CFE3E472}">
      <dgm:prSet phldrT="[Metin]"/>
      <dgm:spPr/>
      <dgm:t>
        <a:bodyPr/>
        <a:lstStyle/>
        <a:p>
          <a:r>
            <a:rPr lang="tr-TR" dirty="0" err="1" smtClean="0"/>
            <a:t>Papers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documents</a:t>
          </a:r>
          <a:endParaRPr lang="en-GB" dirty="0"/>
        </a:p>
      </dgm:t>
    </dgm:pt>
    <dgm:pt modelId="{2A95B312-5897-42EE-8997-37C86A8584CC}" type="parTrans" cxnId="{21A9E688-4BD6-4C9F-8D58-7926686A56BF}">
      <dgm:prSet/>
      <dgm:spPr/>
      <dgm:t>
        <a:bodyPr/>
        <a:lstStyle/>
        <a:p>
          <a:endParaRPr lang="en-GB"/>
        </a:p>
      </dgm:t>
    </dgm:pt>
    <dgm:pt modelId="{1A816AF9-7A0B-47B3-8922-AA5FDE3C75F1}" type="sibTrans" cxnId="{21A9E688-4BD6-4C9F-8D58-7926686A56BF}">
      <dgm:prSet/>
      <dgm:spPr/>
      <dgm:t>
        <a:bodyPr/>
        <a:lstStyle/>
        <a:p>
          <a:endParaRPr lang="en-GB"/>
        </a:p>
      </dgm:t>
    </dgm:pt>
    <dgm:pt modelId="{F4AE8D21-D06E-4DA5-9491-EC81B9488567}">
      <dgm:prSet phldrT="[Metin]"/>
      <dgm:spPr/>
      <dgm:t>
        <a:bodyPr/>
        <a:lstStyle/>
        <a:p>
          <a:r>
            <a:rPr lang="tr-TR" dirty="0" err="1" smtClean="0"/>
            <a:t>Nation</a:t>
          </a:r>
          <a:r>
            <a:rPr lang="tr-TR" dirty="0" smtClean="0"/>
            <a:t> </a:t>
          </a:r>
          <a:r>
            <a:rPr lang="tr-TR" dirty="0" err="1" smtClean="0"/>
            <a:t>State</a:t>
          </a:r>
          <a:endParaRPr lang="en-GB" dirty="0"/>
        </a:p>
      </dgm:t>
    </dgm:pt>
    <dgm:pt modelId="{406BCA42-62B1-48D3-B85D-56BE0B3212A4}" type="parTrans" cxnId="{A8DA297A-21D2-411B-BBE7-BC6414F40907}">
      <dgm:prSet/>
      <dgm:spPr/>
      <dgm:t>
        <a:bodyPr/>
        <a:lstStyle/>
        <a:p>
          <a:endParaRPr lang="en-GB"/>
        </a:p>
      </dgm:t>
    </dgm:pt>
    <dgm:pt modelId="{9692B2DF-800B-452A-BF71-ECD8BC3EE12B}" type="sibTrans" cxnId="{A8DA297A-21D2-411B-BBE7-BC6414F40907}">
      <dgm:prSet/>
      <dgm:spPr/>
      <dgm:t>
        <a:bodyPr/>
        <a:lstStyle/>
        <a:p>
          <a:endParaRPr lang="en-GB"/>
        </a:p>
      </dgm:t>
    </dgm:pt>
    <dgm:pt modelId="{0636A98E-E1BE-4C8B-B934-39D1C71006C6}">
      <dgm:prSet phldrT="[Metin]"/>
      <dgm:spPr/>
      <dgm:t>
        <a:bodyPr/>
        <a:lstStyle/>
        <a:p>
          <a:r>
            <a:rPr lang="tr-TR" dirty="0" smtClean="0"/>
            <a:t>International </a:t>
          </a:r>
          <a:r>
            <a:rPr lang="tr-TR" dirty="0" err="1" smtClean="0"/>
            <a:t>Law</a:t>
          </a:r>
          <a:endParaRPr lang="en-GB" dirty="0"/>
        </a:p>
      </dgm:t>
    </dgm:pt>
    <dgm:pt modelId="{3470EB48-04A3-4023-900D-14F83D26D685}" type="parTrans" cxnId="{1B994876-AE7A-4183-8AED-C37BAE14E714}">
      <dgm:prSet/>
      <dgm:spPr/>
      <dgm:t>
        <a:bodyPr/>
        <a:lstStyle/>
        <a:p>
          <a:endParaRPr lang="en-GB"/>
        </a:p>
      </dgm:t>
    </dgm:pt>
    <dgm:pt modelId="{F4ADDE1D-D08E-4E1A-B55E-5AC774D52338}" type="sibTrans" cxnId="{1B994876-AE7A-4183-8AED-C37BAE14E714}">
      <dgm:prSet/>
      <dgm:spPr/>
      <dgm:t>
        <a:bodyPr/>
        <a:lstStyle/>
        <a:p>
          <a:endParaRPr lang="en-GB"/>
        </a:p>
      </dgm:t>
    </dgm:pt>
    <dgm:pt modelId="{17607846-7472-4611-B292-31BA1FBB0641}">
      <dgm:prSet phldrT="[Metin]"/>
      <dgm:spPr/>
      <dgm:t>
        <a:bodyPr/>
        <a:lstStyle/>
        <a:p>
          <a:r>
            <a:rPr lang="tr-TR" dirty="0" err="1" smtClean="0"/>
            <a:t>Military</a:t>
          </a:r>
          <a:endParaRPr lang="en-GB" dirty="0"/>
        </a:p>
      </dgm:t>
    </dgm:pt>
    <dgm:pt modelId="{A75CCE4A-4CE6-4742-A3BF-61637148EA79}" type="parTrans" cxnId="{B65B77DD-3C7A-43F6-BB9F-2E440954D37E}">
      <dgm:prSet/>
      <dgm:spPr/>
      <dgm:t>
        <a:bodyPr/>
        <a:lstStyle/>
        <a:p>
          <a:endParaRPr lang="en-GB"/>
        </a:p>
      </dgm:t>
    </dgm:pt>
    <dgm:pt modelId="{90F8447A-4FE2-4811-9D76-75BB32DBE4AF}" type="sibTrans" cxnId="{B65B77DD-3C7A-43F6-BB9F-2E440954D37E}">
      <dgm:prSet/>
      <dgm:spPr/>
      <dgm:t>
        <a:bodyPr/>
        <a:lstStyle/>
        <a:p>
          <a:endParaRPr lang="en-GB"/>
        </a:p>
      </dgm:t>
    </dgm:pt>
    <dgm:pt modelId="{33CBE250-FE09-4261-8BD8-593E103CAA48}">
      <dgm:prSet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1B95B618-01A8-42A5-BD90-E9487FF54BD7}" type="parTrans" cxnId="{307CB86D-E48D-435C-9697-D1FFD64A718D}">
      <dgm:prSet/>
      <dgm:spPr/>
      <dgm:t>
        <a:bodyPr/>
        <a:lstStyle/>
        <a:p>
          <a:endParaRPr lang="en-GB"/>
        </a:p>
      </dgm:t>
    </dgm:pt>
    <dgm:pt modelId="{85AEB612-76AD-469D-8B26-8B92620B5C7D}" type="sibTrans" cxnId="{307CB86D-E48D-435C-9697-D1FFD64A718D}">
      <dgm:prSet/>
      <dgm:spPr/>
      <dgm:t>
        <a:bodyPr/>
        <a:lstStyle/>
        <a:p>
          <a:endParaRPr lang="en-GB"/>
        </a:p>
      </dgm:t>
    </dgm:pt>
    <dgm:pt modelId="{792D91D3-4098-4063-B7DC-2BD72E9934CC}">
      <dgm:prSet phldrT="[Metin]"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CDFD2604-2F08-4845-BCC1-0F8D2612C626}" type="parTrans" cxnId="{091CAF58-8C26-4052-BC2C-187930280DF8}">
      <dgm:prSet/>
      <dgm:spPr/>
      <dgm:t>
        <a:bodyPr/>
        <a:lstStyle/>
        <a:p>
          <a:endParaRPr lang="en-GB"/>
        </a:p>
      </dgm:t>
    </dgm:pt>
    <dgm:pt modelId="{2063944D-02A9-4B19-84B5-36DEFF3F0F29}" type="sibTrans" cxnId="{091CAF58-8C26-4052-BC2C-187930280DF8}">
      <dgm:prSet/>
      <dgm:spPr/>
      <dgm:t>
        <a:bodyPr/>
        <a:lstStyle/>
        <a:p>
          <a:endParaRPr lang="en-GB"/>
        </a:p>
      </dgm:t>
    </dgm:pt>
    <dgm:pt modelId="{335A1902-F80F-4586-9A19-1734D64BC6F0}">
      <dgm:prSet phldrT="[Metin]"/>
      <dgm:spPr/>
      <dgm:t>
        <a:bodyPr/>
        <a:lstStyle/>
        <a:p>
          <a:r>
            <a:rPr lang="tr-TR" dirty="0" smtClean="0"/>
            <a:t>…</a:t>
          </a:r>
          <a:endParaRPr lang="en-GB" dirty="0"/>
        </a:p>
      </dgm:t>
    </dgm:pt>
    <dgm:pt modelId="{90020DBD-6AEB-4A9F-950C-EDCF494E7797}" type="parTrans" cxnId="{2C0CC402-5C42-4BBD-8AE3-71F509A9B53F}">
      <dgm:prSet/>
      <dgm:spPr/>
      <dgm:t>
        <a:bodyPr/>
        <a:lstStyle/>
        <a:p>
          <a:endParaRPr lang="en-GB"/>
        </a:p>
      </dgm:t>
    </dgm:pt>
    <dgm:pt modelId="{1EACAEFC-6D4D-4821-8BA9-7E3F891C1E88}" type="sibTrans" cxnId="{2C0CC402-5C42-4BBD-8AE3-71F509A9B53F}">
      <dgm:prSet/>
      <dgm:spPr/>
      <dgm:t>
        <a:bodyPr/>
        <a:lstStyle/>
        <a:p>
          <a:endParaRPr lang="en-GB"/>
        </a:p>
      </dgm:t>
    </dgm:pt>
    <dgm:pt modelId="{2EC19516-2414-4E59-ABBE-4C51FC467983}" type="pres">
      <dgm:prSet presAssocID="{A63EAF6C-AEFA-461A-82DB-BCF5951331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072182-2937-4E13-B2EE-6D991A6E43D3}" type="pres">
      <dgm:prSet presAssocID="{A63EAF6C-AEFA-461A-82DB-BCF595133164}" presName="tSp" presStyleCnt="0"/>
      <dgm:spPr/>
    </dgm:pt>
    <dgm:pt modelId="{3E3597CC-6549-41B2-8EDC-858768B6BA8F}" type="pres">
      <dgm:prSet presAssocID="{A63EAF6C-AEFA-461A-82DB-BCF595133164}" presName="bSp" presStyleCnt="0"/>
      <dgm:spPr/>
    </dgm:pt>
    <dgm:pt modelId="{00E0585B-DA8B-439E-B4A8-37D7BBEC14A1}" type="pres">
      <dgm:prSet presAssocID="{A63EAF6C-AEFA-461A-82DB-BCF595133164}" presName="process" presStyleCnt="0"/>
      <dgm:spPr/>
    </dgm:pt>
    <dgm:pt modelId="{5C8860C4-0F68-4834-BF86-9BCBE7397554}" type="pres">
      <dgm:prSet presAssocID="{05863694-D70E-43A0-A018-F2D24B46868A}" presName="composite1" presStyleCnt="0"/>
      <dgm:spPr/>
    </dgm:pt>
    <dgm:pt modelId="{F268BE4E-947C-44E1-9D79-B61738958857}" type="pres">
      <dgm:prSet presAssocID="{05863694-D70E-43A0-A018-F2D24B46868A}" presName="dummyNode1" presStyleLbl="node1" presStyleIdx="0" presStyleCnt="6"/>
      <dgm:spPr/>
    </dgm:pt>
    <dgm:pt modelId="{7FC3E7D6-3F00-40D2-92D3-0C851AF8EF0B}" type="pres">
      <dgm:prSet presAssocID="{05863694-D70E-43A0-A018-F2D24B46868A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5E263-BAF4-49EE-9A54-E9A8DAD07AA5}" type="pres">
      <dgm:prSet presAssocID="{05863694-D70E-43A0-A018-F2D24B46868A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61FE72-3885-4BFE-9955-CD92C62E1AB3}" type="pres">
      <dgm:prSet presAssocID="{05863694-D70E-43A0-A018-F2D24B46868A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D5EC59-2811-4801-AC4A-EC5351BA2669}" type="pres">
      <dgm:prSet presAssocID="{05863694-D70E-43A0-A018-F2D24B46868A}" presName="connSite1" presStyleCnt="0"/>
      <dgm:spPr/>
    </dgm:pt>
    <dgm:pt modelId="{7E7051DE-4330-4D41-8713-F3DD26A70638}" type="pres">
      <dgm:prSet presAssocID="{195E3DFC-4030-4421-84DF-1558DCEA092F}" presName="Name9" presStyleLbl="sibTrans2D1" presStyleIdx="0" presStyleCnt="5"/>
      <dgm:spPr/>
      <dgm:t>
        <a:bodyPr/>
        <a:lstStyle/>
        <a:p>
          <a:endParaRPr lang="en-GB"/>
        </a:p>
      </dgm:t>
    </dgm:pt>
    <dgm:pt modelId="{A2824FB7-4C88-4482-8493-2628E0DB95D3}" type="pres">
      <dgm:prSet presAssocID="{41C24A69-832E-483B-B9C8-668C338E9002}" presName="composite2" presStyleCnt="0"/>
      <dgm:spPr/>
    </dgm:pt>
    <dgm:pt modelId="{65871936-DFBA-4978-9B50-DCA9FEFF5A41}" type="pres">
      <dgm:prSet presAssocID="{41C24A69-832E-483B-B9C8-668C338E9002}" presName="dummyNode2" presStyleLbl="node1" presStyleIdx="0" presStyleCnt="6"/>
      <dgm:spPr/>
    </dgm:pt>
    <dgm:pt modelId="{21C9B53F-8FA9-41F2-B828-155E47C398D6}" type="pres">
      <dgm:prSet presAssocID="{41C24A69-832E-483B-B9C8-668C338E9002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5CEB8B-1A2F-4217-BE18-A2859BEF47A3}" type="pres">
      <dgm:prSet presAssocID="{41C24A69-832E-483B-B9C8-668C338E9002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E16939-D338-4AA1-80B8-EE00636788D5}" type="pres">
      <dgm:prSet presAssocID="{41C24A69-832E-483B-B9C8-668C338E9002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A72582-CE60-42ED-B2CE-8B1CF4390C64}" type="pres">
      <dgm:prSet presAssocID="{41C24A69-832E-483B-B9C8-668C338E9002}" presName="connSite2" presStyleCnt="0"/>
      <dgm:spPr/>
    </dgm:pt>
    <dgm:pt modelId="{43CC3886-A65E-400D-9969-FD61C7852D9D}" type="pres">
      <dgm:prSet presAssocID="{105E04DD-1A93-4ED4-BB36-800265240910}" presName="Name18" presStyleLbl="sibTrans2D1" presStyleIdx="1" presStyleCnt="5"/>
      <dgm:spPr/>
      <dgm:t>
        <a:bodyPr/>
        <a:lstStyle/>
        <a:p>
          <a:endParaRPr lang="en-GB"/>
        </a:p>
      </dgm:t>
    </dgm:pt>
    <dgm:pt modelId="{592406F3-2464-4D8B-A53C-73F9EB177A1E}" type="pres">
      <dgm:prSet presAssocID="{3CF443DC-D761-4E03-A979-EA9ADDE875FA}" presName="composite1" presStyleCnt="0"/>
      <dgm:spPr/>
    </dgm:pt>
    <dgm:pt modelId="{7B4B3EEC-F6D4-4524-AF2C-2C1146E75D55}" type="pres">
      <dgm:prSet presAssocID="{3CF443DC-D761-4E03-A979-EA9ADDE875FA}" presName="dummyNode1" presStyleLbl="node1" presStyleIdx="1" presStyleCnt="6"/>
      <dgm:spPr/>
    </dgm:pt>
    <dgm:pt modelId="{258F50D4-C9B3-4970-BCCD-BCB0E4830D90}" type="pres">
      <dgm:prSet presAssocID="{3CF443DC-D761-4E03-A979-EA9ADDE875F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1B360-21DD-4BF4-99F3-C0E558FED3CF}" type="pres">
      <dgm:prSet presAssocID="{3CF443DC-D761-4E03-A979-EA9ADDE875F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F311AA-4062-456E-8940-8DC6261A585D}" type="pres">
      <dgm:prSet presAssocID="{3CF443DC-D761-4E03-A979-EA9ADDE875F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63F08E-F58C-48AD-9591-28B5B0567F27}" type="pres">
      <dgm:prSet presAssocID="{3CF443DC-D761-4E03-A979-EA9ADDE875FA}" presName="connSite1" presStyleCnt="0"/>
      <dgm:spPr/>
    </dgm:pt>
    <dgm:pt modelId="{AD38751B-BF9E-4AF8-A62D-686CCB18E485}" type="pres">
      <dgm:prSet presAssocID="{6BC8DEE3-FB05-4523-A120-FCCB7482DBDC}" presName="Name9" presStyleLbl="sibTrans2D1" presStyleIdx="2" presStyleCnt="5"/>
      <dgm:spPr/>
      <dgm:t>
        <a:bodyPr/>
        <a:lstStyle/>
        <a:p>
          <a:endParaRPr lang="en-GB"/>
        </a:p>
      </dgm:t>
    </dgm:pt>
    <dgm:pt modelId="{018A3BBF-C27E-43FD-ADE9-6AEE0AD7AEBE}" type="pres">
      <dgm:prSet presAssocID="{F4AE8D21-D06E-4DA5-9491-EC81B9488567}" presName="composite2" presStyleCnt="0"/>
      <dgm:spPr/>
    </dgm:pt>
    <dgm:pt modelId="{0BFBDB53-4129-421E-918C-77B8E3F9F1B9}" type="pres">
      <dgm:prSet presAssocID="{F4AE8D21-D06E-4DA5-9491-EC81B9488567}" presName="dummyNode2" presStyleLbl="node1" presStyleIdx="2" presStyleCnt="6"/>
      <dgm:spPr/>
    </dgm:pt>
    <dgm:pt modelId="{01F3D2F7-3969-428F-95C7-0A6F522573BF}" type="pres">
      <dgm:prSet presAssocID="{F4AE8D21-D06E-4DA5-9491-EC81B9488567}" presName="childNode2" presStyleLbl="bgAcc1" presStyleIdx="3" presStyleCnt="6" custLinFactNeighborX="-2836" custLinFactNeighborY="-22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96DFFE-8978-4ED0-8777-433E84304C22}" type="pres">
      <dgm:prSet presAssocID="{F4AE8D21-D06E-4DA5-9491-EC81B9488567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1E707-4412-410D-BEA4-4EA76E35411E}" type="pres">
      <dgm:prSet presAssocID="{F4AE8D21-D06E-4DA5-9491-EC81B9488567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B9AC3-641E-4274-8006-FE8E3619A733}" type="pres">
      <dgm:prSet presAssocID="{F4AE8D21-D06E-4DA5-9491-EC81B9488567}" presName="connSite2" presStyleCnt="0"/>
      <dgm:spPr/>
    </dgm:pt>
    <dgm:pt modelId="{6104DCBA-B105-4934-998A-873FC90DEEAE}" type="pres">
      <dgm:prSet presAssocID="{9692B2DF-800B-452A-BF71-ECD8BC3EE12B}" presName="Name18" presStyleLbl="sibTrans2D1" presStyleIdx="3" presStyleCnt="5"/>
      <dgm:spPr/>
      <dgm:t>
        <a:bodyPr/>
        <a:lstStyle/>
        <a:p>
          <a:endParaRPr lang="en-GB"/>
        </a:p>
      </dgm:t>
    </dgm:pt>
    <dgm:pt modelId="{0786E512-7734-456E-A6E0-533ACAB749BE}" type="pres">
      <dgm:prSet presAssocID="{17607846-7472-4611-B292-31BA1FBB0641}" presName="composite1" presStyleCnt="0"/>
      <dgm:spPr/>
    </dgm:pt>
    <dgm:pt modelId="{D3502C02-AC75-4564-9183-78B620721B54}" type="pres">
      <dgm:prSet presAssocID="{17607846-7472-4611-B292-31BA1FBB0641}" presName="dummyNode1" presStyleLbl="node1" presStyleIdx="3" presStyleCnt="6"/>
      <dgm:spPr/>
    </dgm:pt>
    <dgm:pt modelId="{4F232AA0-7154-4129-9878-C43C66C0589E}" type="pres">
      <dgm:prSet presAssocID="{17607846-7472-4611-B292-31BA1FBB0641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84A9B6-8D4F-4528-BDCE-B502D6570877}" type="pres">
      <dgm:prSet presAssocID="{17607846-7472-4611-B292-31BA1FBB0641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DA17C7-8C66-4B75-9B84-52CFCE8DBB57}" type="pres">
      <dgm:prSet presAssocID="{17607846-7472-4611-B292-31BA1FBB0641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FF577B-25E2-49D8-BE82-1C163A4FED3F}" type="pres">
      <dgm:prSet presAssocID="{17607846-7472-4611-B292-31BA1FBB0641}" presName="connSite1" presStyleCnt="0"/>
      <dgm:spPr/>
    </dgm:pt>
    <dgm:pt modelId="{0CCF018B-A4EC-420E-A495-9B43D1E8F8F6}" type="pres">
      <dgm:prSet presAssocID="{90F8447A-4FE2-4811-9D76-75BB32DBE4AF}" presName="Name9" presStyleLbl="sibTrans2D1" presStyleIdx="4" presStyleCnt="5"/>
      <dgm:spPr/>
      <dgm:t>
        <a:bodyPr/>
        <a:lstStyle/>
        <a:p>
          <a:endParaRPr lang="en-GB"/>
        </a:p>
      </dgm:t>
    </dgm:pt>
    <dgm:pt modelId="{F4DE2232-40D3-4188-9A8F-DE2C548421ED}" type="pres">
      <dgm:prSet presAssocID="{0636A98E-E1BE-4C8B-B934-39D1C71006C6}" presName="composite2" presStyleCnt="0"/>
      <dgm:spPr/>
    </dgm:pt>
    <dgm:pt modelId="{89B9CC74-F09B-4833-BE33-630E93D109DD}" type="pres">
      <dgm:prSet presAssocID="{0636A98E-E1BE-4C8B-B934-39D1C71006C6}" presName="dummyNode2" presStyleLbl="node1" presStyleIdx="4" presStyleCnt="6"/>
      <dgm:spPr/>
    </dgm:pt>
    <dgm:pt modelId="{FCFBA274-E567-4C97-9C1C-49C17E9C08B9}" type="pres">
      <dgm:prSet presAssocID="{0636A98E-E1BE-4C8B-B934-39D1C71006C6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A234F9-B02A-47EB-94CA-7C3578044C6A}" type="pres">
      <dgm:prSet presAssocID="{0636A98E-E1BE-4C8B-B934-39D1C71006C6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E80D64-E74A-40A5-A9B8-1691691066F8}" type="pres">
      <dgm:prSet presAssocID="{0636A98E-E1BE-4C8B-B934-39D1C71006C6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14BF99-D524-4020-9FA7-1ACB901DBD21}" type="pres">
      <dgm:prSet presAssocID="{0636A98E-E1BE-4C8B-B934-39D1C71006C6}" presName="connSite2" presStyleCnt="0"/>
      <dgm:spPr/>
    </dgm:pt>
  </dgm:ptLst>
  <dgm:cxnLst>
    <dgm:cxn modelId="{A5A615F6-BFE9-4B3C-85DD-ED3E1290B78C}" type="presOf" srcId="{A63EAF6C-AEFA-461A-82DB-BCF595133164}" destId="{2EC19516-2414-4E59-ABBE-4C51FC467983}" srcOrd="0" destOrd="0" presId="urn:microsoft.com/office/officeart/2005/8/layout/hProcess4"/>
    <dgm:cxn modelId="{673441D5-6D4F-476F-BCA9-FA6854BED899}" srcId="{A63EAF6C-AEFA-461A-82DB-BCF595133164}" destId="{3CF443DC-D761-4E03-A979-EA9ADDE875FA}" srcOrd="2" destOrd="0" parTransId="{BF41F9E9-C84B-4B0B-B677-DA0E58126583}" sibTransId="{6BC8DEE3-FB05-4523-A120-FCCB7482DBDC}"/>
    <dgm:cxn modelId="{6DAE8613-7F8F-4551-97C6-EDDCCD1E9933}" type="presOf" srcId="{335A1902-F80F-4586-9A19-1734D64BC6F0}" destId="{C1A234F9-B02A-47EB-94CA-7C3578044C6A}" srcOrd="1" destOrd="0" presId="urn:microsoft.com/office/officeart/2005/8/layout/hProcess4"/>
    <dgm:cxn modelId="{8A989DCE-4495-46C5-AC4D-83B7315EB76C}" type="presOf" srcId="{F4AE8D21-D06E-4DA5-9491-EC81B9488567}" destId="{5681E707-4412-410D-BEA4-4EA76E35411E}" srcOrd="0" destOrd="0" presId="urn:microsoft.com/office/officeart/2005/8/layout/hProcess4"/>
    <dgm:cxn modelId="{3A53EAE4-119F-476C-8A09-38A621215348}" type="presOf" srcId="{105E04DD-1A93-4ED4-BB36-800265240910}" destId="{43CC3886-A65E-400D-9969-FD61C7852D9D}" srcOrd="0" destOrd="0" presId="urn:microsoft.com/office/officeart/2005/8/layout/hProcess4"/>
    <dgm:cxn modelId="{5DF38EE4-C364-4964-984C-7EAAE6C1F65C}" type="presOf" srcId="{EB45AEB5-CB77-4E97-A2A9-6DAB2AD92486}" destId="{7FC3E7D6-3F00-40D2-92D3-0C851AF8EF0B}" srcOrd="0" destOrd="0" presId="urn:microsoft.com/office/officeart/2005/8/layout/hProcess4"/>
    <dgm:cxn modelId="{ED95B15D-263F-4AD2-8BAA-36C6D00D6F70}" type="presOf" srcId="{05863694-D70E-43A0-A018-F2D24B46868A}" destId="{3961FE72-3885-4BFE-9955-CD92C62E1AB3}" srcOrd="0" destOrd="0" presId="urn:microsoft.com/office/officeart/2005/8/layout/hProcess4"/>
    <dgm:cxn modelId="{190643B9-F73E-4EC6-948C-BBA10FE1FB73}" type="presOf" srcId="{335A1902-F80F-4586-9A19-1734D64BC6F0}" destId="{FCFBA274-E567-4C97-9C1C-49C17E9C08B9}" srcOrd="0" destOrd="0" presId="urn:microsoft.com/office/officeart/2005/8/layout/hProcess4"/>
    <dgm:cxn modelId="{565093F6-09D8-449A-89A4-E121C5EDDC53}" srcId="{05863694-D70E-43A0-A018-F2D24B46868A}" destId="{EB45AEB5-CB77-4E97-A2A9-6DAB2AD92486}" srcOrd="0" destOrd="0" parTransId="{65D38D70-0C98-42F2-A43A-B8295255C236}" sibTransId="{3029C038-C4D6-4738-B2D2-B2169A268535}"/>
    <dgm:cxn modelId="{307CB86D-E48D-435C-9697-D1FFD64A718D}" srcId="{F4AE8D21-D06E-4DA5-9491-EC81B9488567}" destId="{33CBE250-FE09-4261-8BD8-593E103CAA48}" srcOrd="0" destOrd="0" parTransId="{1B95B618-01A8-42A5-BD90-E9487FF54BD7}" sibTransId="{85AEB612-76AD-469D-8B26-8B92620B5C7D}"/>
    <dgm:cxn modelId="{21A9E688-4BD6-4C9F-8D58-7926686A56BF}" srcId="{3CF443DC-D761-4E03-A979-EA9ADDE875FA}" destId="{BE67C62F-018F-45AC-B6BB-73B0CFE3E472}" srcOrd="0" destOrd="0" parTransId="{2A95B312-5897-42EE-8997-37C86A8584CC}" sibTransId="{1A816AF9-7A0B-47B3-8922-AA5FDE3C75F1}"/>
    <dgm:cxn modelId="{193A2A20-6362-426D-9866-8554813D8E20}" type="presOf" srcId="{AFAA2A43-F314-4D63-954C-D73A488755C6}" destId="{045CEB8B-1A2F-4217-BE18-A2859BEF47A3}" srcOrd="1" destOrd="0" presId="urn:microsoft.com/office/officeart/2005/8/layout/hProcess4"/>
    <dgm:cxn modelId="{A8DA297A-21D2-411B-BBE7-BC6414F40907}" srcId="{A63EAF6C-AEFA-461A-82DB-BCF595133164}" destId="{F4AE8D21-D06E-4DA5-9491-EC81B9488567}" srcOrd="3" destOrd="0" parTransId="{406BCA42-62B1-48D3-B85D-56BE0B3212A4}" sibTransId="{9692B2DF-800B-452A-BF71-ECD8BC3EE12B}"/>
    <dgm:cxn modelId="{EA25E43E-A4E9-4A6D-A7B8-B768ECECDB34}" type="presOf" srcId="{33CBE250-FE09-4261-8BD8-593E103CAA48}" destId="{01F3D2F7-3969-428F-95C7-0A6F522573BF}" srcOrd="0" destOrd="0" presId="urn:microsoft.com/office/officeart/2005/8/layout/hProcess4"/>
    <dgm:cxn modelId="{2614CB89-074D-48E3-8202-947DFDC17AC6}" type="presOf" srcId="{3CF443DC-D761-4E03-A979-EA9ADDE875FA}" destId="{4AF311AA-4062-456E-8940-8DC6261A585D}" srcOrd="0" destOrd="0" presId="urn:microsoft.com/office/officeart/2005/8/layout/hProcess4"/>
    <dgm:cxn modelId="{FDDA1BBC-584F-4B5C-AE0D-1BCB7EA7315C}" type="presOf" srcId="{6BC8DEE3-FB05-4523-A120-FCCB7482DBDC}" destId="{AD38751B-BF9E-4AF8-A62D-686CCB18E485}" srcOrd="0" destOrd="0" presId="urn:microsoft.com/office/officeart/2005/8/layout/hProcess4"/>
    <dgm:cxn modelId="{36279C01-EFED-43B8-B818-A4903B3B5764}" srcId="{A63EAF6C-AEFA-461A-82DB-BCF595133164}" destId="{41C24A69-832E-483B-B9C8-668C338E9002}" srcOrd="1" destOrd="0" parTransId="{A410A1C1-7A33-4DEA-B7B6-1AEE81668425}" sibTransId="{105E04DD-1A93-4ED4-BB36-800265240910}"/>
    <dgm:cxn modelId="{D4AC5D20-3172-4D6D-BA78-1B28CB32F14F}" type="presOf" srcId="{792D91D3-4098-4063-B7DC-2BD72E9934CC}" destId="{4F232AA0-7154-4129-9878-C43C66C0589E}" srcOrd="0" destOrd="0" presId="urn:microsoft.com/office/officeart/2005/8/layout/hProcess4"/>
    <dgm:cxn modelId="{7C99FC8D-12A0-4B51-9012-AD234A316AEC}" type="presOf" srcId="{EB45AEB5-CB77-4E97-A2A9-6DAB2AD92486}" destId="{78A5E263-BAF4-49EE-9A54-E9A8DAD07AA5}" srcOrd="1" destOrd="0" presId="urn:microsoft.com/office/officeart/2005/8/layout/hProcess4"/>
    <dgm:cxn modelId="{800C819F-5FCD-44A7-A38B-CEE84B490FBD}" srcId="{41C24A69-832E-483B-B9C8-668C338E9002}" destId="{AFAA2A43-F314-4D63-954C-D73A488755C6}" srcOrd="0" destOrd="0" parTransId="{77E9163B-EBEA-41BB-8214-C6D3FF0967F5}" sibTransId="{F41D6E73-E60C-4A4B-A44F-277B255E0EA9}"/>
    <dgm:cxn modelId="{838071E8-7425-400E-B846-C7208AB07A11}" type="presOf" srcId="{AFAA2A43-F314-4D63-954C-D73A488755C6}" destId="{21C9B53F-8FA9-41F2-B828-155E47C398D6}" srcOrd="0" destOrd="0" presId="urn:microsoft.com/office/officeart/2005/8/layout/hProcess4"/>
    <dgm:cxn modelId="{4F4324A4-9ABA-4E3D-A25A-B395F5DF0A35}" type="presOf" srcId="{33CBE250-FE09-4261-8BD8-593E103CAA48}" destId="{3D96DFFE-8978-4ED0-8777-433E84304C22}" srcOrd="1" destOrd="0" presId="urn:microsoft.com/office/officeart/2005/8/layout/hProcess4"/>
    <dgm:cxn modelId="{D447064B-A50F-4CEA-B698-E6A6EE82F9F9}" type="presOf" srcId="{41C24A69-832E-483B-B9C8-668C338E9002}" destId="{9FE16939-D338-4AA1-80B8-EE00636788D5}" srcOrd="0" destOrd="0" presId="urn:microsoft.com/office/officeart/2005/8/layout/hProcess4"/>
    <dgm:cxn modelId="{091CAF58-8C26-4052-BC2C-187930280DF8}" srcId="{17607846-7472-4611-B292-31BA1FBB0641}" destId="{792D91D3-4098-4063-B7DC-2BD72E9934CC}" srcOrd="0" destOrd="0" parTransId="{CDFD2604-2F08-4845-BCC1-0F8D2612C626}" sibTransId="{2063944D-02A9-4B19-84B5-36DEFF3F0F29}"/>
    <dgm:cxn modelId="{1B994876-AE7A-4183-8AED-C37BAE14E714}" srcId="{A63EAF6C-AEFA-461A-82DB-BCF595133164}" destId="{0636A98E-E1BE-4C8B-B934-39D1C71006C6}" srcOrd="5" destOrd="0" parTransId="{3470EB48-04A3-4023-900D-14F83D26D685}" sibTransId="{F4ADDE1D-D08E-4E1A-B55E-5AC774D52338}"/>
    <dgm:cxn modelId="{B65B77DD-3C7A-43F6-BB9F-2E440954D37E}" srcId="{A63EAF6C-AEFA-461A-82DB-BCF595133164}" destId="{17607846-7472-4611-B292-31BA1FBB0641}" srcOrd="4" destOrd="0" parTransId="{A75CCE4A-4CE6-4742-A3BF-61637148EA79}" sibTransId="{90F8447A-4FE2-4811-9D76-75BB32DBE4AF}"/>
    <dgm:cxn modelId="{BC495047-60A6-4C9C-B16A-A98E720AEFE7}" type="presOf" srcId="{BE67C62F-018F-45AC-B6BB-73B0CFE3E472}" destId="{258F50D4-C9B3-4970-BCCD-BCB0E4830D90}" srcOrd="0" destOrd="0" presId="urn:microsoft.com/office/officeart/2005/8/layout/hProcess4"/>
    <dgm:cxn modelId="{2C0CC402-5C42-4BBD-8AE3-71F509A9B53F}" srcId="{0636A98E-E1BE-4C8B-B934-39D1C71006C6}" destId="{335A1902-F80F-4586-9A19-1734D64BC6F0}" srcOrd="0" destOrd="0" parTransId="{90020DBD-6AEB-4A9F-950C-EDCF494E7797}" sibTransId="{1EACAEFC-6D4D-4821-8BA9-7E3F891C1E88}"/>
    <dgm:cxn modelId="{5B999257-4302-4EA7-B6B6-2ED4C016870D}" type="presOf" srcId="{BE67C62F-018F-45AC-B6BB-73B0CFE3E472}" destId="{8831B360-21DD-4BF4-99F3-C0E558FED3CF}" srcOrd="1" destOrd="0" presId="urn:microsoft.com/office/officeart/2005/8/layout/hProcess4"/>
    <dgm:cxn modelId="{35E96158-E428-401F-916F-436F78C60CB6}" type="presOf" srcId="{0636A98E-E1BE-4C8B-B934-39D1C71006C6}" destId="{92E80D64-E74A-40A5-A9B8-1691691066F8}" srcOrd="0" destOrd="0" presId="urn:microsoft.com/office/officeart/2005/8/layout/hProcess4"/>
    <dgm:cxn modelId="{EDD24F96-6E78-4FAB-8978-360F4D970246}" type="presOf" srcId="{9692B2DF-800B-452A-BF71-ECD8BC3EE12B}" destId="{6104DCBA-B105-4934-998A-873FC90DEEAE}" srcOrd="0" destOrd="0" presId="urn:microsoft.com/office/officeart/2005/8/layout/hProcess4"/>
    <dgm:cxn modelId="{771CBD16-09ED-4B8B-9C01-4824FEE2E52D}" type="presOf" srcId="{792D91D3-4098-4063-B7DC-2BD72E9934CC}" destId="{1284A9B6-8D4F-4528-BDCE-B502D6570877}" srcOrd="1" destOrd="0" presId="urn:microsoft.com/office/officeart/2005/8/layout/hProcess4"/>
    <dgm:cxn modelId="{B21F4C5C-47BB-435D-8FCF-9826171BA10A}" srcId="{A63EAF6C-AEFA-461A-82DB-BCF595133164}" destId="{05863694-D70E-43A0-A018-F2D24B46868A}" srcOrd="0" destOrd="0" parTransId="{B07154F2-A94F-448C-A9AB-70F94F351A5B}" sibTransId="{195E3DFC-4030-4421-84DF-1558DCEA092F}"/>
    <dgm:cxn modelId="{C9599900-A989-4A04-A4F8-1C4336B25AC2}" type="presOf" srcId="{17607846-7472-4611-B292-31BA1FBB0641}" destId="{B8DA17C7-8C66-4B75-9B84-52CFCE8DBB57}" srcOrd="0" destOrd="0" presId="urn:microsoft.com/office/officeart/2005/8/layout/hProcess4"/>
    <dgm:cxn modelId="{9D346823-2527-439F-AB76-4FF3B63A37FE}" type="presOf" srcId="{90F8447A-4FE2-4811-9D76-75BB32DBE4AF}" destId="{0CCF018B-A4EC-420E-A495-9B43D1E8F8F6}" srcOrd="0" destOrd="0" presId="urn:microsoft.com/office/officeart/2005/8/layout/hProcess4"/>
    <dgm:cxn modelId="{728CE0E6-0C00-43B8-B607-D69AA5363481}" type="presOf" srcId="{195E3DFC-4030-4421-84DF-1558DCEA092F}" destId="{7E7051DE-4330-4D41-8713-F3DD26A70638}" srcOrd="0" destOrd="0" presId="urn:microsoft.com/office/officeart/2005/8/layout/hProcess4"/>
    <dgm:cxn modelId="{C632FC7A-6274-4481-B628-85F0B6B0CDD5}" type="presParOf" srcId="{2EC19516-2414-4E59-ABBE-4C51FC467983}" destId="{F1072182-2937-4E13-B2EE-6D991A6E43D3}" srcOrd="0" destOrd="0" presId="urn:microsoft.com/office/officeart/2005/8/layout/hProcess4"/>
    <dgm:cxn modelId="{CBCF92AB-D65D-4073-A975-3434892198B9}" type="presParOf" srcId="{2EC19516-2414-4E59-ABBE-4C51FC467983}" destId="{3E3597CC-6549-41B2-8EDC-858768B6BA8F}" srcOrd="1" destOrd="0" presId="urn:microsoft.com/office/officeart/2005/8/layout/hProcess4"/>
    <dgm:cxn modelId="{731A451E-2E3D-4D83-A522-A79FF2B47986}" type="presParOf" srcId="{2EC19516-2414-4E59-ABBE-4C51FC467983}" destId="{00E0585B-DA8B-439E-B4A8-37D7BBEC14A1}" srcOrd="2" destOrd="0" presId="urn:microsoft.com/office/officeart/2005/8/layout/hProcess4"/>
    <dgm:cxn modelId="{821C5B5D-B3BE-4F20-94B6-59417030CF9C}" type="presParOf" srcId="{00E0585B-DA8B-439E-B4A8-37D7BBEC14A1}" destId="{5C8860C4-0F68-4834-BF86-9BCBE7397554}" srcOrd="0" destOrd="0" presId="urn:microsoft.com/office/officeart/2005/8/layout/hProcess4"/>
    <dgm:cxn modelId="{45617A68-B103-4115-B20A-48D2FDD5A2DE}" type="presParOf" srcId="{5C8860C4-0F68-4834-BF86-9BCBE7397554}" destId="{F268BE4E-947C-44E1-9D79-B61738958857}" srcOrd="0" destOrd="0" presId="urn:microsoft.com/office/officeart/2005/8/layout/hProcess4"/>
    <dgm:cxn modelId="{055E94D6-5E33-457B-8167-CA62F953A3E6}" type="presParOf" srcId="{5C8860C4-0F68-4834-BF86-9BCBE7397554}" destId="{7FC3E7D6-3F00-40D2-92D3-0C851AF8EF0B}" srcOrd="1" destOrd="0" presId="urn:microsoft.com/office/officeart/2005/8/layout/hProcess4"/>
    <dgm:cxn modelId="{BB92C733-5640-4DBE-9ED5-928FA8E1AA11}" type="presParOf" srcId="{5C8860C4-0F68-4834-BF86-9BCBE7397554}" destId="{78A5E263-BAF4-49EE-9A54-E9A8DAD07AA5}" srcOrd="2" destOrd="0" presId="urn:microsoft.com/office/officeart/2005/8/layout/hProcess4"/>
    <dgm:cxn modelId="{533FB6F5-80B4-436D-9A3E-A7DF01C582E7}" type="presParOf" srcId="{5C8860C4-0F68-4834-BF86-9BCBE7397554}" destId="{3961FE72-3885-4BFE-9955-CD92C62E1AB3}" srcOrd="3" destOrd="0" presId="urn:microsoft.com/office/officeart/2005/8/layout/hProcess4"/>
    <dgm:cxn modelId="{5DBBBBB9-FD4F-4569-9E6A-0F9D65C3D939}" type="presParOf" srcId="{5C8860C4-0F68-4834-BF86-9BCBE7397554}" destId="{D6D5EC59-2811-4801-AC4A-EC5351BA2669}" srcOrd="4" destOrd="0" presId="urn:microsoft.com/office/officeart/2005/8/layout/hProcess4"/>
    <dgm:cxn modelId="{C2979C24-D3AB-4B25-8567-25CCEE7527AB}" type="presParOf" srcId="{00E0585B-DA8B-439E-B4A8-37D7BBEC14A1}" destId="{7E7051DE-4330-4D41-8713-F3DD26A70638}" srcOrd="1" destOrd="0" presId="urn:microsoft.com/office/officeart/2005/8/layout/hProcess4"/>
    <dgm:cxn modelId="{599D311C-21EB-4C88-BACD-2F6AADDAFA5E}" type="presParOf" srcId="{00E0585B-DA8B-439E-B4A8-37D7BBEC14A1}" destId="{A2824FB7-4C88-4482-8493-2628E0DB95D3}" srcOrd="2" destOrd="0" presId="urn:microsoft.com/office/officeart/2005/8/layout/hProcess4"/>
    <dgm:cxn modelId="{7D9975AB-243B-40C0-8C88-E197FC65FCC3}" type="presParOf" srcId="{A2824FB7-4C88-4482-8493-2628E0DB95D3}" destId="{65871936-DFBA-4978-9B50-DCA9FEFF5A41}" srcOrd="0" destOrd="0" presId="urn:microsoft.com/office/officeart/2005/8/layout/hProcess4"/>
    <dgm:cxn modelId="{8BFAA334-4CE4-43D0-8769-651384D340C2}" type="presParOf" srcId="{A2824FB7-4C88-4482-8493-2628E0DB95D3}" destId="{21C9B53F-8FA9-41F2-B828-155E47C398D6}" srcOrd="1" destOrd="0" presId="urn:microsoft.com/office/officeart/2005/8/layout/hProcess4"/>
    <dgm:cxn modelId="{826D19DE-297E-49D4-AA47-D9DBD027647E}" type="presParOf" srcId="{A2824FB7-4C88-4482-8493-2628E0DB95D3}" destId="{045CEB8B-1A2F-4217-BE18-A2859BEF47A3}" srcOrd="2" destOrd="0" presId="urn:microsoft.com/office/officeart/2005/8/layout/hProcess4"/>
    <dgm:cxn modelId="{0A1ED1E8-5B4A-472C-A963-51742BC68BA9}" type="presParOf" srcId="{A2824FB7-4C88-4482-8493-2628E0DB95D3}" destId="{9FE16939-D338-4AA1-80B8-EE00636788D5}" srcOrd="3" destOrd="0" presId="urn:microsoft.com/office/officeart/2005/8/layout/hProcess4"/>
    <dgm:cxn modelId="{B561B529-1F51-4677-B7B0-8DEC61B937D4}" type="presParOf" srcId="{A2824FB7-4C88-4482-8493-2628E0DB95D3}" destId="{27A72582-CE60-42ED-B2CE-8B1CF4390C64}" srcOrd="4" destOrd="0" presId="urn:microsoft.com/office/officeart/2005/8/layout/hProcess4"/>
    <dgm:cxn modelId="{4DCE9EF3-5DC2-4A5B-AD01-F5BC5C435277}" type="presParOf" srcId="{00E0585B-DA8B-439E-B4A8-37D7BBEC14A1}" destId="{43CC3886-A65E-400D-9969-FD61C7852D9D}" srcOrd="3" destOrd="0" presId="urn:microsoft.com/office/officeart/2005/8/layout/hProcess4"/>
    <dgm:cxn modelId="{B89006BF-2E4F-4309-84C1-68ABB14BA7F9}" type="presParOf" srcId="{00E0585B-DA8B-439E-B4A8-37D7BBEC14A1}" destId="{592406F3-2464-4D8B-A53C-73F9EB177A1E}" srcOrd="4" destOrd="0" presId="urn:microsoft.com/office/officeart/2005/8/layout/hProcess4"/>
    <dgm:cxn modelId="{212B855C-7960-4590-AFBC-4CCA943DBDDB}" type="presParOf" srcId="{592406F3-2464-4D8B-A53C-73F9EB177A1E}" destId="{7B4B3EEC-F6D4-4524-AF2C-2C1146E75D55}" srcOrd="0" destOrd="0" presId="urn:microsoft.com/office/officeart/2005/8/layout/hProcess4"/>
    <dgm:cxn modelId="{02178CB0-DE48-4EFF-8ECF-231103E14CEC}" type="presParOf" srcId="{592406F3-2464-4D8B-A53C-73F9EB177A1E}" destId="{258F50D4-C9B3-4970-BCCD-BCB0E4830D90}" srcOrd="1" destOrd="0" presId="urn:microsoft.com/office/officeart/2005/8/layout/hProcess4"/>
    <dgm:cxn modelId="{60F0AB2B-EAD2-4D3C-A569-8FA6574B43EC}" type="presParOf" srcId="{592406F3-2464-4D8B-A53C-73F9EB177A1E}" destId="{8831B360-21DD-4BF4-99F3-C0E558FED3CF}" srcOrd="2" destOrd="0" presId="urn:microsoft.com/office/officeart/2005/8/layout/hProcess4"/>
    <dgm:cxn modelId="{E181A15E-46ED-4F46-A3BB-9AC1834794D2}" type="presParOf" srcId="{592406F3-2464-4D8B-A53C-73F9EB177A1E}" destId="{4AF311AA-4062-456E-8940-8DC6261A585D}" srcOrd="3" destOrd="0" presId="urn:microsoft.com/office/officeart/2005/8/layout/hProcess4"/>
    <dgm:cxn modelId="{C6270869-BEE0-4C24-8482-47AEB439EF6A}" type="presParOf" srcId="{592406F3-2464-4D8B-A53C-73F9EB177A1E}" destId="{0B63F08E-F58C-48AD-9591-28B5B0567F27}" srcOrd="4" destOrd="0" presId="urn:microsoft.com/office/officeart/2005/8/layout/hProcess4"/>
    <dgm:cxn modelId="{24F174AA-2A90-4A79-953C-4A7154A5F2FC}" type="presParOf" srcId="{00E0585B-DA8B-439E-B4A8-37D7BBEC14A1}" destId="{AD38751B-BF9E-4AF8-A62D-686CCB18E485}" srcOrd="5" destOrd="0" presId="urn:microsoft.com/office/officeart/2005/8/layout/hProcess4"/>
    <dgm:cxn modelId="{F4A3DE9D-6711-491D-B7D9-EEE3B1309E97}" type="presParOf" srcId="{00E0585B-DA8B-439E-B4A8-37D7BBEC14A1}" destId="{018A3BBF-C27E-43FD-ADE9-6AEE0AD7AEBE}" srcOrd="6" destOrd="0" presId="urn:microsoft.com/office/officeart/2005/8/layout/hProcess4"/>
    <dgm:cxn modelId="{BD224B26-46A5-401C-A2A2-3F5BAF930E9D}" type="presParOf" srcId="{018A3BBF-C27E-43FD-ADE9-6AEE0AD7AEBE}" destId="{0BFBDB53-4129-421E-918C-77B8E3F9F1B9}" srcOrd="0" destOrd="0" presId="urn:microsoft.com/office/officeart/2005/8/layout/hProcess4"/>
    <dgm:cxn modelId="{120414BE-69C1-4234-9C92-3EE1F46EC700}" type="presParOf" srcId="{018A3BBF-C27E-43FD-ADE9-6AEE0AD7AEBE}" destId="{01F3D2F7-3969-428F-95C7-0A6F522573BF}" srcOrd="1" destOrd="0" presId="urn:microsoft.com/office/officeart/2005/8/layout/hProcess4"/>
    <dgm:cxn modelId="{3E224311-F314-4103-A843-EA9DDACC5F54}" type="presParOf" srcId="{018A3BBF-C27E-43FD-ADE9-6AEE0AD7AEBE}" destId="{3D96DFFE-8978-4ED0-8777-433E84304C22}" srcOrd="2" destOrd="0" presId="urn:microsoft.com/office/officeart/2005/8/layout/hProcess4"/>
    <dgm:cxn modelId="{4ECA3E63-D094-4DA2-A8CD-AA6E9FF7EB71}" type="presParOf" srcId="{018A3BBF-C27E-43FD-ADE9-6AEE0AD7AEBE}" destId="{5681E707-4412-410D-BEA4-4EA76E35411E}" srcOrd="3" destOrd="0" presId="urn:microsoft.com/office/officeart/2005/8/layout/hProcess4"/>
    <dgm:cxn modelId="{B2474A5B-B3E0-4851-A62F-283D3A2D7BD1}" type="presParOf" srcId="{018A3BBF-C27E-43FD-ADE9-6AEE0AD7AEBE}" destId="{F96B9AC3-641E-4274-8006-FE8E3619A733}" srcOrd="4" destOrd="0" presId="urn:microsoft.com/office/officeart/2005/8/layout/hProcess4"/>
    <dgm:cxn modelId="{E80DEF9D-8DF6-446E-A6A3-F3E8F9EF16A6}" type="presParOf" srcId="{00E0585B-DA8B-439E-B4A8-37D7BBEC14A1}" destId="{6104DCBA-B105-4934-998A-873FC90DEEAE}" srcOrd="7" destOrd="0" presId="urn:microsoft.com/office/officeart/2005/8/layout/hProcess4"/>
    <dgm:cxn modelId="{D6229173-CB6C-4FE7-9C8C-A00D3C02B4B3}" type="presParOf" srcId="{00E0585B-DA8B-439E-B4A8-37D7BBEC14A1}" destId="{0786E512-7734-456E-A6E0-533ACAB749BE}" srcOrd="8" destOrd="0" presId="urn:microsoft.com/office/officeart/2005/8/layout/hProcess4"/>
    <dgm:cxn modelId="{52F627DF-D422-44B0-B650-45A4A5A7A89A}" type="presParOf" srcId="{0786E512-7734-456E-A6E0-533ACAB749BE}" destId="{D3502C02-AC75-4564-9183-78B620721B54}" srcOrd="0" destOrd="0" presId="urn:microsoft.com/office/officeart/2005/8/layout/hProcess4"/>
    <dgm:cxn modelId="{770A809F-8247-40EE-A3F1-A072656AB49B}" type="presParOf" srcId="{0786E512-7734-456E-A6E0-533ACAB749BE}" destId="{4F232AA0-7154-4129-9878-C43C66C0589E}" srcOrd="1" destOrd="0" presId="urn:microsoft.com/office/officeart/2005/8/layout/hProcess4"/>
    <dgm:cxn modelId="{3564AB4C-C773-4A76-BF1E-4F14A970EDE3}" type="presParOf" srcId="{0786E512-7734-456E-A6E0-533ACAB749BE}" destId="{1284A9B6-8D4F-4528-BDCE-B502D6570877}" srcOrd="2" destOrd="0" presId="urn:microsoft.com/office/officeart/2005/8/layout/hProcess4"/>
    <dgm:cxn modelId="{DD444A7E-96B9-4541-951A-E8170CD85962}" type="presParOf" srcId="{0786E512-7734-456E-A6E0-533ACAB749BE}" destId="{B8DA17C7-8C66-4B75-9B84-52CFCE8DBB57}" srcOrd="3" destOrd="0" presId="urn:microsoft.com/office/officeart/2005/8/layout/hProcess4"/>
    <dgm:cxn modelId="{9FC07858-970B-4DE6-A7D7-73A69E106168}" type="presParOf" srcId="{0786E512-7734-456E-A6E0-533ACAB749BE}" destId="{D8FF577B-25E2-49D8-BE82-1C163A4FED3F}" srcOrd="4" destOrd="0" presId="urn:microsoft.com/office/officeart/2005/8/layout/hProcess4"/>
    <dgm:cxn modelId="{0E402631-5777-47A8-98BE-2749575E02FF}" type="presParOf" srcId="{00E0585B-DA8B-439E-B4A8-37D7BBEC14A1}" destId="{0CCF018B-A4EC-420E-A495-9B43D1E8F8F6}" srcOrd="9" destOrd="0" presId="urn:microsoft.com/office/officeart/2005/8/layout/hProcess4"/>
    <dgm:cxn modelId="{77A7CC5C-5CF8-49DD-AF84-909EBA31EECB}" type="presParOf" srcId="{00E0585B-DA8B-439E-B4A8-37D7BBEC14A1}" destId="{F4DE2232-40D3-4188-9A8F-DE2C548421ED}" srcOrd="10" destOrd="0" presId="urn:microsoft.com/office/officeart/2005/8/layout/hProcess4"/>
    <dgm:cxn modelId="{2E644689-FF5A-40C0-9362-BA39AC7BD0C3}" type="presParOf" srcId="{F4DE2232-40D3-4188-9A8F-DE2C548421ED}" destId="{89B9CC74-F09B-4833-BE33-630E93D109DD}" srcOrd="0" destOrd="0" presId="urn:microsoft.com/office/officeart/2005/8/layout/hProcess4"/>
    <dgm:cxn modelId="{07CF8824-425A-4136-87B6-68A6BCCA0362}" type="presParOf" srcId="{F4DE2232-40D3-4188-9A8F-DE2C548421ED}" destId="{FCFBA274-E567-4C97-9C1C-49C17E9C08B9}" srcOrd="1" destOrd="0" presId="urn:microsoft.com/office/officeart/2005/8/layout/hProcess4"/>
    <dgm:cxn modelId="{CE340D26-A1FC-4615-B471-899C3177D16F}" type="presParOf" srcId="{F4DE2232-40D3-4188-9A8F-DE2C548421ED}" destId="{C1A234F9-B02A-47EB-94CA-7C3578044C6A}" srcOrd="2" destOrd="0" presId="urn:microsoft.com/office/officeart/2005/8/layout/hProcess4"/>
    <dgm:cxn modelId="{74264CA0-8A0B-4EB8-AA0E-93CAF29E15F6}" type="presParOf" srcId="{F4DE2232-40D3-4188-9A8F-DE2C548421ED}" destId="{92E80D64-E74A-40A5-A9B8-1691691066F8}" srcOrd="3" destOrd="0" presId="urn:microsoft.com/office/officeart/2005/8/layout/hProcess4"/>
    <dgm:cxn modelId="{25F26D97-6189-477D-90F0-7DEFA65E1E42}" type="presParOf" srcId="{F4DE2232-40D3-4188-9A8F-DE2C548421ED}" destId="{7114BF99-D524-4020-9FA7-1ACB901DBD2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DFE7C2-EAFB-48ED-80F5-429111B2B1AF}" type="doc">
      <dgm:prSet loTypeId="urn:microsoft.com/office/officeart/2005/8/layout/cycle8" loCatId="cycle" qsTypeId="urn:microsoft.com/office/officeart/2005/8/quickstyle/simple1" qsCatId="simple" csTypeId="urn:microsoft.com/office/officeart/2005/8/colors/accent2_2" csCatId="accent2" phldr="1"/>
      <dgm:spPr/>
    </dgm:pt>
    <dgm:pt modelId="{A95AE159-3D10-4479-BE6A-4EAF0B5773F7}">
      <dgm:prSet phldrT="[Metin]"/>
      <dgm:spPr/>
      <dgm:t>
        <a:bodyPr/>
        <a:lstStyle/>
        <a:p>
          <a:r>
            <a:rPr lang="tr-TR" dirty="0" err="1" smtClean="0"/>
            <a:t>Habits</a:t>
          </a:r>
          <a:endParaRPr lang="en-GB" dirty="0"/>
        </a:p>
      </dgm:t>
    </dgm:pt>
    <dgm:pt modelId="{97B63E3E-45CC-4A8A-8667-BDE9B439FED4}" type="parTrans" cxnId="{D8D9FB42-2EEC-4374-A780-C909DFABD451}">
      <dgm:prSet/>
      <dgm:spPr/>
      <dgm:t>
        <a:bodyPr/>
        <a:lstStyle/>
        <a:p>
          <a:endParaRPr lang="en-GB"/>
        </a:p>
      </dgm:t>
    </dgm:pt>
    <dgm:pt modelId="{B08C2743-0E91-4744-A0E6-095799E3FE8E}" type="sibTrans" cxnId="{D8D9FB42-2EEC-4374-A780-C909DFABD451}">
      <dgm:prSet/>
      <dgm:spPr/>
      <dgm:t>
        <a:bodyPr/>
        <a:lstStyle/>
        <a:p>
          <a:endParaRPr lang="en-GB"/>
        </a:p>
      </dgm:t>
    </dgm:pt>
    <dgm:pt modelId="{1241000A-59DA-4F48-B16E-849EDE0C6965}">
      <dgm:prSet phldrT="[Metin]"/>
      <dgm:spPr/>
      <dgm:t>
        <a:bodyPr/>
        <a:lstStyle/>
        <a:p>
          <a:r>
            <a:rPr lang="tr-TR" dirty="0" err="1" smtClean="0"/>
            <a:t>Institutions</a:t>
          </a:r>
          <a:endParaRPr lang="en-GB" dirty="0"/>
        </a:p>
      </dgm:t>
    </dgm:pt>
    <dgm:pt modelId="{705E3F61-D46C-4E05-835C-9D5F42A3A8D3}" type="parTrans" cxnId="{47F1972B-84B7-47A6-8F5A-F7F92ADFC365}">
      <dgm:prSet/>
      <dgm:spPr/>
      <dgm:t>
        <a:bodyPr/>
        <a:lstStyle/>
        <a:p>
          <a:endParaRPr lang="en-GB"/>
        </a:p>
      </dgm:t>
    </dgm:pt>
    <dgm:pt modelId="{BB1BB695-51CF-4BC2-A541-5F2EDF0303B0}" type="sibTrans" cxnId="{47F1972B-84B7-47A6-8F5A-F7F92ADFC365}">
      <dgm:prSet/>
      <dgm:spPr/>
      <dgm:t>
        <a:bodyPr/>
        <a:lstStyle/>
        <a:p>
          <a:endParaRPr lang="en-GB"/>
        </a:p>
      </dgm:t>
    </dgm:pt>
    <dgm:pt modelId="{BF1DB53C-5571-4C5C-8071-360743F8712F}">
      <dgm:prSet phldrT="[Metin]"/>
      <dgm:spPr/>
      <dgm:t>
        <a:bodyPr/>
        <a:lstStyle/>
        <a:p>
          <a:r>
            <a:rPr lang="tr-TR" dirty="0" err="1" smtClean="0"/>
            <a:t>Instincts</a:t>
          </a:r>
          <a:endParaRPr lang="en-GB" dirty="0"/>
        </a:p>
      </dgm:t>
    </dgm:pt>
    <dgm:pt modelId="{A3B12850-91DA-4902-91AC-1B1E8C32DD47}" type="parTrans" cxnId="{2589386A-81B6-4616-BD53-70FA3F9B6315}">
      <dgm:prSet/>
      <dgm:spPr/>
      <dgm:t>
        <a:bodyPr/>
        <a:lstStyle/>
        <a:p>
          <a:endParaRPr lang="en-GB"/>
        </a:p>
      </dgm:t>
    </dgm:pt>
    <dgm:pt modelId="{FE93B9B4-BEDC-4627-8A08-6AD4A46FB04C}" type="sibTrans" cxnId="{2589386A-81B6-4616-BD53-70FA3F9B6315}">
      <dgm:prSet/>
      <dgm:spPr/>
      <dgm:t>
        <a:bodyPr/>
        <a:lstStyle/>
        <a:p>
          <a:endParaRPr lang="en-GB"/>
        </a:p>
      </dgm:t>
    </dgm:pt>
    <dgm:pt modelId="{0C9C4AE6-6CF7-471A-AEF1-0430A284B807}" type="pres">
      <dgm:prSet presAssocID="{A8DFE7C2-EAFB-48ED-80F5-429111B2B1AF}" presName="compositeShape" presStyleCnt="0">
        <dgm:presLayoutVars>
          <dgm:chMax val="7"/>
          <dgm:dir/>
          <dgm:resizeHandles val="exact"/>
        </dgm:presLayoutVars>
      </dgm:prSet>
      <dgm:spPr/>
    </dgm:pt>
    <dgm:pt modelId="{328E8829-4842-4821-AA8C-5BC95BBE1997}" type="pres">
      <dgm:prSet presAssocID="{A8DFE7C2-EAFB-48ED-80F5-429111B2B1AF}" presName="wedge1" presStyleLbl="node1" presStyleIdx="0" presStyleCnt="3"/>
      <dgm:spPr/>
      <dgm:t>
        <a:bodyPr/>
        <a:lstStyle/>
        <a:p>
          <a:endParaRPr lang="en-GB"/>
        </a:p>
      </dgm:t>
    </dgm:pt>
    <dgm:pt modelId="{8B15CB56-9B16-44A1-A080-0472480D2680}" type="pres">
      <dgm:prSet presAssocID="{A8DFE7C2-EAFB-48ED-80F5-429111B2B1AF}" presName="dummy1a" presStyleCnt="0"/>
      <dgm:spPr/>
    </dgm:pt>
    <dgm:pt modelId="{58FB4758-7D27-43E4-ADED-A843C56886A2}" type="pres">
      <dgm:prSet presAssocID="{A8DFE7C2-EAFB-48ED-80F5-429111B2B1AF}" presName="dummy1b" presStyleCnt="0"/>
      <dgm:spPr/>
    </dgm:pt>
    <dgm:pt modelId="{31600923-F1A7-4B8D-99C6-62DBF9BE36E5}" type="pres">
      <dgm:prSet presAssocID="{A8DFE7C2-EAFB-48ED-80F5-429111B2B1A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136871-62A1-43D6-AA3B-BAF280C6CB92}" type="pres">
      <dgm:prSet presAssocID="{A8DFE7C2-EAFB-48ED-80F5-429111B2B1AF}" presName="wedge2" presStyleLbl="node1" presStyleIdx="1" presStyleCnt="3"/>
      <dgm:spPr/>
      <dgm:t>
        <a:bodyPr/>
        <a:lstStyle/>
        <a:p>
          <a:endParaRPr lang="en-GB"/>
        </a:p>
      </dgm:t>
    </dgm:pt>
    <dgm:pt modelId="{CD129EA4-41CC-4580-8D44-DDE6F6A6667A}" type="pres">
      <dgm:prSet presAssocID="{A8DFE7C2-EAFB-48ED-80F5-429111B2B1AF}" presName="dummy2a" presStyleCnt="0"/>
      <dgm:spPr/>
    </dgm:pt>
    <dgm:pt modelId="{AEEE25CB-BDDF-4D75-A47F-A57D5D2631F1}" type="pres">
      <dgm:prSet presAssocID="{A8DFE7C2-EAFB-48ED-80F5-429111B2B1AF}" presName="dummy2b" presStyleCnt="0"/>
      <dgm:spPr/>
    </dgm:pt>
    <dgm:pt modelId="{4B06C728-BBC6-41C8-9FD5-08B0A0107820}" type="pres">
      <dgm:prSet presAssocID="{A8DFE7C2-EAFB-48ED-80F5-429111B2B1A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C60315-FA43-4F40-B795-F86D3F505FCE}" type="pres">
      <dgm:prSet presAssocID="{A8DFE7C2-EAFB-48ED-80F5-429111B2B1AF}" presName="wedge3" presStyleLbl="node1" presStyleIdx="2" presStyleCnt="3"/>
      <dgm:spPr/>
      <dgm:t>
        <a:bodyPr/>
        <a:lstStyle/>
        <a:p>
          <a:endParaRPr lang="en-GB"/>
        </a:p>
      </dgm:t>
    </dgm:pt>
    <dgm:pt modelId="{2DB82D36-F837-41D2-8005-DF6DD5B4DE30}" type="pres">
      <dgm:prSet presAssocID="{A8DFE7C2-EAFB-48ED-80F5-429111B2B1AF}" presName="dummy3a" presStyleCnt="0"/>
      <dgm:spPr/>
    </dgm:pt>
    <dgm:pt modelId="{A77A58B7-0F46-43DA-B13C-0D1BB38F973C}" type="pres">
      <dgm:prSet presAssocID="{A8DFE7C2-EAFB-48ED-80F5-429111B2B1AF}" presName="dummy3b" presStyleCnt="0"/>
      <dgm:spPr/>
    </dgm:pt>
    <dgm:pt modelId="{23B18B80-DE30-4C5D-BA11-7A21C6791CBD}" type="pres">
      <dgm:prSet presAssocID="{A8DFE7C2-EAFB-48ED-80F5-429111B2B1A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1CB69B-A874-4148-9213-2F47B18009D1}" type="pres">
      <dgm:prSet presAssocID="{B08C2743-0E91-4744-A0E6-095799E3FE8E}" presName="arrowWedge1" presStyleLbl="fgSibTrans2D1" presStyleIdx="0" presStyleCnt="3"/>
      <dgm:spPr/>
    </dgm:pt>
    <dgm:pt modelId="{E31C1BDB-FE66-4663-AAB5-F3709C402B49}" type="pres">
      <dgm:prSet presAssocID="{BB1BB695-51CF-4BC2-A541-5F2EDF0303B0}" presName="arrowWedge2" presStyleLbl="fgSibTrans2D1" presStyleIdx="1" presStyleCnt="3"/>
      <dgm:spPr/>
    </dgm:pt>
    <dgm:pt modelId="{25BF5ED1-91E6-477D-96EB-65EC6306FE8A}" type="pres">
      <dgm:prSet presAssocID="{FE93B9B4-BEDC-4627-8A08-6AD4A46FB04C}" presName="arrowWedge3" presStyleLbl="fgSibTrans2D1" presStyleIdx="2" presStyleCnt="3"/>
      <dgm:spPr/>
    </dgm:pt>
  </dgm:ptLst>
  <dgm:cxnLst>
    <dgm:cxn modelId="{47F1972B-84B7-47A6-8F5A-F7F92ADFC365}" srcId="{A8DFE7C2-EAFB-48ED-80F5-429111B2B1AF}" destId="{1241000A-59DA-4F48-B16E-849EDE0C6965}" srcOrd="1" destOrd="0" parTransId="{705E3F61-D46C-4E05-835C-9D5F42A3A8D3}" sibTransId="{BB1BB695-51CF-4BC2-A541-5F2EDF0303B0}"/>
    <dgm:cxn modelId="{FBA0A678-1E61-4B74-96CC-44731F649697}" type="presOf" srcId="{BF1DB53C-5571-4C5C-8071-360743F8712F}" destId="{23B18B80-DE30-4C5D-BA11-7A21C6791CBD}" srcOrd="1" destOrd="0" presId="urn:microsoft.com/office/officeart/2005/8/layout/cycle8"/>
    <dgm:cxn modelId="{8B8D719E-DC30-4B30-88A3-66ADE3354095}" type="presOf" srcId="{A95AE159-3D10-4479-BE6A-4EAF0B5773F7}" destId="{31600923-F1A7-4B8D-99C6-62DBF9BE36E5}" srcOrd="1" destOrd="0" presId="urn:microsoft.com/office/officeart/2005/8/layout/cycle8"/>
    <dgm:cxn modelId="{AF6768EC-81DF-410F-8D5A-08F99B416044}" type="presOf" srcId="{1241000A-59DA-4F48-B16E-849EDE0C6965}" destId="{4B06C728-BBC6-41C8-9FD5-08B0A0107820}" srcOrd="1" destOrd="0" presId="urn:microsoft.com/office/officeart/2005/8/layout/cycle8"/>
    <dgm:cxn modelId="{2589386A-81B6-4616-BD53-70FA3F9B6315}" srcId="{A8DFE7C2-EAFB-48ED-80F5-429111B2B1AF}" destId="{BF1DB53C-5571-4C5C-8071-360743F8712F}" srcOrd="2" destOrd="0" parTransId="{A3B12850-91DA-4902-91AC-1B1E8C32DD47}" sibTransId="{FE93B9B4-BEDC-4627-8A08-6AD4A46FB04C}"/>
    <dgm:cxn modelId="{1B48B974-C8E3-4450-A794-11C8E762F682}" type="presOf" srcId="{A95AE159-3D10-4479-BE6A-4EAF0B5773F7}" destId="{328E8829-4842-4821-AA8C-5BC95BBE1997}" srcOrd="0" destOrd="0" presId="urn:microsoft.com/office/officeart/2005/8/layout/cycle8"/>
    <dgm:cxn modelId="{AE7884B3-E05B-413B-BFEF-683A5CEDCF95}" type="presOf" srcId="{BF1DB53C-5571-4C5C-8071-360743F8712F}" destId="{29C60315-FA43-4F40-B795-F86D3F505FCE}" srcOrd="0" destOrd="0" presId="urn:microsoft.com/office/officeart/2005/8/layout/cycle8"/>
    <dgm:cxn modelId="{D8D9FB42-2EEC-4374-A780-C909DFABD451}" srcId="{A8DFE7C2-EAFB-48ED-80F5-429111B2B1AF}" destId="{A95AE159-3D10-4479-BE6A-4EAF0B5773F7}" srcOrd="0" destOrd="0" parTransId="{97B63E3E-45CC-4A8A-8667-BDE9B439FED4}" sibTransId="{B08C2743-0E91-4744-A0E6-095799E3FE8E}"/>
    <dgm:cxn modelId="{31EC53FF-71AD-40EF-9AA6-3DD1E421F1AB}" type="presOf" srcId="{A8DFE7C2-EAFB-48ED-80F5-429111B2B1AF}" destId="{0C9C4AE6-6CF7-471A-AEF1-0430A284B807}" srcOrd="0" destOrd="0" presId="urn:microsoft.com/office/officeart/2005/8/layout/cycle8"/>
    <dgm:cxn modelId="{A79410AC-6B92-4E37-B405-D7859B21E272}" type="presOf" srcId="{1241000A-59DA-4F48-B16E-849EDE0C6965}" destId="{DB136871-62A1-43D6-AA3B-BAF280C6CB92}" srcOrd="0" destOrd="0" presId="urn:microsoft.com/office/officeart/2005/8/layout/cycle8"/>
    <dgm:cxn modelId="{3438A72F-0BA7-4F62-BAB5-9674DCE4326A}" type="presParOf" srcId="{0C9C4AE6-6CF7-471A-AEF1-0430A284B807}" destId="{328E8829-4842-4821-AA8C-5BC95BBE1997}" srcOrd="0" destOrd="0" presId="urn:microsoft.com/office/officeart/2005/8/layout/cycle8"/>
    <dgm:cxn modelId="{BC25B810-972D-4187-95A2-979E29CE3D58}" type="presParOf" srcId="{0C9C4AE6-6CF7-471A-AEF1-0430A284B807}" destId="{8B15CB56-9B16-44A1-A080-0472480D2680}" srcOrd="1" destOrd="0" presId="urn:microsoft.com/office/officeart/2005/8/layout/cycle8"/>
    <dgm:cxn modelId="{0DA10F01-4D6C-4F17-ABEB-E60ED5398536}" type="presParOf" srcId="{0C9C4AE6-6CF7-471A-AEF1-0430A284B807}" destId="{58FB4758-7D27-43E4-ADED-A843C56886A2}" srcOrd="2" destOrd="0" presId="urn:microsoft.com/office/officeart/2005/8/layout/cycle8"/>
    <dgm:cxn modelId="{B1A769AA-73EE-4EE4-B4A7-A355008734D8}" type="presParOf" srcId="{0C9C4AE6-6CF7-471A-AEF1-0430A284B807}" destId="{31600923-F1A7-4B8D-99C6-62DBF9BE36E5}" srcOrd="3" destOrd="0" presId="urn:microsoft.com/office/officeart/2005/8/layout/cycle8"/>
    <dgm:cxn modelId="{0C203F86-FD6A-4ED9-A398-71539B29CA2B}" type="presParOf" srcId="{0C9C4AE6-6CF7-471A-AEF1-0430A284B807}" destId="{DB136871-62A1-43D6-AA3B-BAF280C6CB92}" srcOrd="4" destOrd="0" presId="urn:microsoft.com/office/officeart/2005/8/layout/cycle8"/>
    <dgm:cxn modelId="{DB73FAF9-22F7-436B-9437-E095C590B3F8}" type="presParOf" srcId="{0C9C4AE6-6CF7-471A-AEF1-0430A284B807}" destId="{CD129EA4-41CC-4580-8D44-DDE6F6A6667A}" srcOrd="5" destOrd="0" presId="urn:microsoft.com/office/officeart/2005/8/layout/cycle8"/>
    <dgm:cxn modelId="{FC706BEA-C290-412F-8D0E-379678260923}" type="presParOf" srcId="{0C9C4AE6-6CF7-471A-AEF1-0430A284B807}" destId="{AEEE25CB-BDDF-4D75-A47F-A57D5D2631F1}" srcOrd="6" destOrd="0" presId="urn:microsoft.com/office/officeart/2005/8/layout/cycle8"/>
    <dgm:cxn modelId="{B9C6022E-7ECD-4DC5-B884-14FEBCDF4274}" type="presParOf" srcId="{0C9C4AE6-6CF7-471A-AEF1-0430A284B807}" destId="{4B06C728-BBC6-41C8-9FD5-08B0A0107820}" srcOrd="7" destOrd="0" presId="urn:microsoft.com/office/officeart/2005/8/layout/cycle8"/>
    <dgm:cxn modelId="{FCD3AE4A-44F3-4214-92B9-43A6A8CBF461}" type="presParOf" srcId="{0C9C4AE6-6CF7-471A-AEF1-0430A284B807}" destId="{29C60315-FA43-4F40-B795-F86D3F505FCE}" srcOrd="8" destOrd="0" presId="urn:microsoft.com/office/officeart/2005/8/layout/cycle8"/>
    <dgm:cxn modelId="{92F032C6-FCF7-4EBE-96BA-B1AC4FEC1E34}" type="presParOf" srcId="{0C9C4AE6-6CF7-471A-AEF1-0430A284B807}" destId="{2DB82D36-F837-41D2-8005-DF6DD5B4DE30}" srcOrd="9" destOrd="0" presId="urn:microsoft.com/office/officeart/2005/8/layout/cycle8"/>
    <dgm:cxn modelId="{771FEBB7-1FA8-4104-B7ED-BBBC3A6B284C}" type="presParOf" srcId="{0C9C4AE6-6CF7-471A-AEF1-0430A284B807}" destId="{A77A58B7-0F46-43DA-B13C-0D1BB38F973C}" srcOrd="10" destOrd="0" presId="urn:microsoft.com/office/officeart/2005/8/layout/cycle8"/>
    <dgm:cxn modelId="{C1049A78-2F58-4316-B141-6C6936B8309B}" type="presParOf" srcId="{0C9C4AE6-6CF7-471A-AEF1-0430A284B807}" destId="{23B18B80-DE30-4C5D-BA11-7A21C6791CBD}" srcOrd="11" destOrd="0" presId="urn:microsoft.com/office/officeart/2005/8/layout/cycle8"/>
    <dgm:cxn modelId="{F6694451-732F-463F-BE65-CF73215899E1}" type="presParOf" srcId="{0C9C4AE6-6CF7-471A-AEF1-0430A284B807}" destId="{851CB69B-A874-4148-9213-2F47B18009D1}" srcOrd="12" destOrd="0" presId="urn:microsoft.com/office/officeart/2005/8/layout/cycle8"/>
    <dgm:cxn modelId="{484D6D3C-9A12-4775-BE86-66B766A2B827}" type="presParOf" srcId="{0C9C4AE6-6CF7-471A-AEF1-0430A284B807}" destId="{E31C1BDB-FE66-4663-AAB5-F3709C402B49}" srcOrd="13" destOrd="0" presId="urn:microsoft.com/office/officeart/2005/8/layout/cycle8"/>
    <dgm:cxn modelId="{FAF37BD0-E67D-425D-A363-2A5C4B81D94B}" type="presParOf" srcId="{0C9C4AE6-6CF7-471A-AEF1-0430A284B807}" destId="{25BF5ED1-91E6-477D-96EB-65EC6306FE8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C24B6C-0A14-41B1-A98E-D81E80551F53}" type="doc">
      <dgm:prSet loTypeId="urn:microsoft.com/office/officeart/2005/8/layout/funnel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485F6E9-EB49-4976-A3D8-D29F964DBB1C}">
      <dgm:prSet phldrT="[Metin]"/>
      <dgm:spPr/>
      <dgm:t>
        <a:bodyPr/>
        <a:lstStyle/>
        <a:p>
          <a:r>
            <a:rPr lang="tr-TR" dirty="0" err="1" smtClean="0"/>
            <a:t>Institutions</a:t>
          </a:r>
          <a:endParaRPr lang="en-GB" dirty="0"/>
        </a:p>
      </dgm:t>
    </dgm:pt>
    <dgm:pt modelId="{27009306-0150-4454-A8B5-A7AF0DF5D62C}" type="parTrans" cxnId="{A29D159D-6C97-4541-9E16-4F76F6A46211}">
      <dgm:prSet/>
      <dgm:spPr/>
      <dgm:t>
        <a:bodyPr/>
        <a:lstStyle/>
        <a:p>
          <a:endParaRPr lang="en-GB"/>
        </a:p>
      </dgm:t>
    </dgm:pt>
    <dgm:pt modelId="{64515356-D55E-4A4B-A260-F7CE3C55FFC3}" type="sibTrans" cxnId="{A29D159D-6C97-4541-9E16-4F76F6A46211}">
      <dgm:prSet/>
      <dgm:spPr/>
      <dgm:t>
        <a:bodyPr/>
        <a:lstStyle/>
        <a:p>
          <a:endParaRPr lang="en-GB"/>
        </a:p>
      </dgm:t>
    </dgm:pt>
    <dgm:pt modelId="{C0D6B391-694F-42C5-A90A-53DB4956C5A3}">
      <dgm:prSet phldrT="[Metin]"/>
      <dgm:spPr/>
      <dgm:t>
        <a:bodyPr/>
        <a:lstStyle/>
        <a:p>
          <a:r>
            <a:rPr lang="tr-TR" dirty="0" err="1" smtClean="0"/>
            <a:t>Habits</a:t>
          </a:r>
          <a:endParaRPr lang="en-GB" dirty="0"/>
        </a:p>
      </dgm:t>
    </dgm:pt>
    <dgm:pt modelId="{64DA2DE5-789A-4279-9B48-61C909EC6687}" type="parTrans" cxnId="{72D6DCF3-D4C7-4A2D-B6C1-2FFA624D9F4A}">
      <dgm:prSet/>
      <dgm:spPr/>
      <dgm:t>
        <a:bodyPr/>
        <a:lstStyle/>
        <a:p>
          <a:endParaRPr lang="en-GB"/>
        </a:p>
      </dgm:t>
    </dgm:pt>
    <dgm:pt modelId="{6316FDE1-CF59-48AD-AF16-001262F7078D}" type="sibTrans" cxnId="{72D6DCF3-D4C7-4A2D-B6C1-2FFA624D9F4A}">
      <dgm:prSet/>
      <dgm:spPr/>
      <dgm:t>
        <a:bodyPr/>
        <a:lstStyle/>
        <a:p>
          <a:endParaRPr lang="en-GB"/>
        </a:p>
      </dgm:t>
    </dgm:pt>
    <dgm:pt modelId="{DC89E0AC-5138-41C5-A672-9FCAC4327A97}">
      <dgm:prSet phldrT="[Metin]"/>
      <dgm:spPr/>
      <dgm:t>
        <a:bodyPr/>
        <a:lstStyle/>
        <a:p>
          <a:r>
            <a:rPr lang="tr-TR" dirty="0" err="1" smtClean="0"/>
            <a:t>Instincts</a:t>
          </a:r>
          <a:endParaRPr lang="en-GB" dirty="0"/>
        </a:p>
      </dgm:t>
    </dgm:pt>
    <dgm:pt modelId="{BC256A05-3CF2-45E0-ADC6-9B6E5EF7FC6E}" type="parTrans" cxnId="{47EDB6C5-7C1C-45A7-9B8B-F5C989601232}">
      <dgm:prSet/>
      <dgm:spPr/>
      <dgm:t>
        <a:bodyPr/>
        <a:lstStyle/>
        <a:p>
          <a:endParaRPr lang="en-GB"/>
        </a:p>
      </dgm:t>
    </dgm:pt>
    <dgm:pt modelId="{4A17D82D-8A0E-48EA-ACD3-4C0D1C78FB33}" type="sibTrans" cxnId="{47EDB6C5-7C1C-45A7-9B8B-F5C989601232}">
      <dgm:prSet/>
      <dgm:spPr/>
      <dgm:t>
        <a:bodyPr/>
        <a:lstStyle/>
        <a:p>
          <a:endParaRPr lang="en-GB"/>
        </a:p>
      </dgm:t>
    </dgm:pt>
    <dgm:pt modelId="{7BA61D89-BA6B-4882-AFA9-2CC7C5F97835}">
      <dgm:prSet phldrT="[Metin]"/>
      <dgm:spPr/>
      <dgm:t>
        <a:bodyPr/>
        <a:lstStyle/>
        <a:p>
          <a:r>
            <a:rPr lang="tr-TR" dirty="0" smtClean="0"/>
            <a:t>INDIVIDUAL </a:t>
          </a:r>
          <a:r>
            <a:rPr lang="tr-TR" dirty="0" err="1" smtClean="0"/>
            <a:t>and</a:t>
          </a:r>
          <a:r>
            <a:rPr lang="tr-TR" dirty="0" smtClean="0"/>
            <a:t> SOCIAL BEHAVIOUR</a:t>
          </a:r>
          <a:endParaRPr lang="en-GB" dirty="0"/>
        </a:p>
      </dgm:t>
    </dgm:pt>
    <dgm:pt modelId="{36412F9F-1433-41AF-A800-4F70AEA3B626}" type="parTrans" cxnId="{96CBE210-6357-4A0B-AD58-696647E017C1}">
      <dgm:prSet/>
      <dgm:spPr/>
      <dgm:t>
        <a:bodyPr/>
        <a:lstStyle/>
        <a:p>
          <a:endParaRPr lang="en-GB"/>
        </a:p>
      </dgm:t>
    </dgm:pt>
    <dgm:pt modelId="{B23084EB-1402-4088-A2A5-98BBF33D1181}" type="sibTrans" cxnId="{96CBE210-6357-4A0B-AD58-696647E017C1}">
      <dgm:prSet/>
      <dgm:spPr/>
      <dgm:t>
        <a:bodyPr/>
        <a:lstStyle/>
        <a:p>
          <a:endParaRPr lang="en-GB"/>
        </a:p>
      </dgm:t>
    </dgm:pt>
    <dgm:pt modelId="{CC3009FB-EEBB-4197-B7FC-4273498C6B69}" type="pres">
      <dgm:prSet presAssocID="{3AC24B6C-0A14-41B1-A98E-D81E80551F5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2F56BC1-1F5A-491F-97A6-A07D6335F225}" type="pres">
      <dgm:prSet presAssocID="{3AC24B6C-0A14-41B1-A98E-D81E80551F53}" presName="ellipse" presStyleLbl="trBgShp" presStyleIdx="0" presStyleCnt="1"/>
      <dgm:spPr/>
    </dgm:pt>
    <dgm:pt modelId="{3CAB85A3-CCC3-43EF-84D0-20B28559C712}" type="pres">
      <dgm:prSet presAssocID="{3AC24B6C-0A14-41B1-A98E-D81E80551F53}" presName="arrow1" presStyleLbl="fgShp" presStyleIdx="0" presStyleCnt="1"/>
      <dgm:spPr/>
    </dgm:pt>
    <dgm:pt modelId="{D8F16E1E-8D0C-437C-BDAA-305498C97FB6}" type="pres">
      <dgm:prSet presAssocID="{3AC24B6C-0A14-41B1-A98E-D81E80551F53}" presName="rectangle" presStyleLbl="revTx" presStyleIdx="0" presStyleCnt="1" custScaleX="1441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AD31D2-4469-4A8C-AE16-BCF49559E6D5}" type="pres">
      <dgm:prSet presAssocID="{C0D6B391-694F-42C5-A90A-53DB4956C5A3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499497-C669-4E56-BAE6-D419006D610E}" type="pres">
      <dgm:prSet presAssocID="{DC89E0AC-5138-41C5-A672-9FCAC4327A97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511E6E-CA76-4116-9EF7-58B41CDE0ACF}" type="pres">
      <dgm:prSet presAssocID="{7BA61D89-BA6B-4882-AFA9-2CC7C5F97835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E85BFC-F683-4E38-B570-8E45AC1DA398}" type="pres">
      <dgm:prSet presAssocID="{3AC24B6C-0A14-41B1-A98E-D81E80551F53}" presName="funnel" presStyleLbl="trAlignAcc1" presStyleIdx="0" presStyleCnt="1"/>
      <dgm:spPr/>
    </dgm:pt>
  </dgm:ptLst>
  <dgm:cxnLst>
    <dgm:cxn modelId="{96CBE210-6357-4A0B-AD58-696647E017C1}" srcId="{3AC24B6C-0A14-41B1-A98E-D81E80551F53}" destId="{7BA61D89-BA6B-4882-AFA9-2CC7C5F97835}" srcOrd="3" destOrd="0" parTransId="{36412F9F-1433-41AF-A800-4F70AEA3B626}" sibTransId="{B23084EB-1402-4088-A2A5-98BBF33D1181}"/>
    <dgm:cxn modelId="{3E405C92-BCEF-4658-9F8B-0FE2C8C2BD80}" type="presOf" srcId="{7BA61D89-BA6B-4882-AFA9-2CC7C5F97835}" destId="{D8F16E1E-8D0C-437C-BDAA-305498C97FB6}" srcOrd="0" destOrd="0" presId="urn:microsoft.com/office/officeart/2005/8/layout/funnel1"/>
    <dgm:cxn modelId="{4F95711A-5ED4-4D1C-BF67-27EC5C9ACABA}" type="presOf" srcId="{DC89E0AC-5138-41C5-A672-9FCAC4327A97}" destId="{0DAD31D2-4469-4A8C-AE16-BCF49559E6D5}" srcOrd="0" destOrd="0" presId="urn:microsoft.com/office/officeart/2005/8/layout/funnel1"/>
    <dgm:cxn modelId="{72D6DCF3-D4C7-4A2D-B6C1-2FFA624D9F4A}" srcId="{3AC24B6C-0A14-41B1-A98E-D81E80551F53}" destId="{C0D6B391-694F-42C5-A90A-53DB4956C5A3}" srcOrd="1" destOrd="0" parTransId="{64DA2DE5-789A-4279-9B48-61C909EC6687}" sibTransId="{6316FDE1-CF59-48AD-AF16-001262F7078D}"/>
    <dgm:cxn modelId="{300C561D-2623-472D-91CA-692779A1B301}" type="presOf" srcId="{C485F6E9-EB49-4976-A3D8-D29F964DBB1C}" destId="{C7511E6E-CA76-4116-9EF7-58B41CDE0ACF}" srcOrd="0" destOrd="0" presId="urn:microsoft.com/office/officeart/2005/8/layout/funnel1"/>
    <dgm:cxn modelId="{47EDB6C5-7C1C-45A7-9B8B-F5C989601232}" srcId="{3AC24B6C-0A14-41B1-A98E-D81E80551F53}" destId="{DC89E0AC-5138-41C5-A672-9FCAC4327A97}" srcOrd="2" destOrd="0" parTransId="{BC256A05-3CF2-45E0-ADC6-9B6E5EF7FC6E}" sibTransId="{4A17D82D-8A0E-48EA-ACD3-4C0D1C78FB33}"/>
    <dgm:cxn modelId="{D16364BE-7506-43A6-AFC5-454619B0BC21}" type="presOf" srcId="{3AC24B6C-0A14-41B1-A98E-D81E80551F53}" destId="{CC3009FB-EEBB-4197-B7FC-4273498C6B69}" srcOrd="0" destOrd="0" presId="urn:microsoft.com/office/officeart/2005/8/layout/funnel1"/>
    <dgm:cxn modelId="{B747009C-A447-460E-8939-A5102EB16324}" type="presOf" srcId="{C0D6B391-694F-42C5-A90A-53DB4956C5A3}" destId="{F6499497-C669-4E56-BAE6-D419006D610E}" srcOrd="0" destOrd="0" presId="urn:microsoft.com/office/officeart/2005/8/layout/funnel1"/>
    <dgm:cxn modelId="{A29D159D-6C97-4541-9E16-4F76F6A46211}" srcId="{3AC24B6C-0A14-41B1-A98E-D81E80551F53}" destId="{C485F6E9-EB49-4976-A3D8-D29F964DBB1C}" srcOrd="0" destOrd="0" parTransId="{27009306-0150-4454-A8B5-A7AF0DF5D62C}" sibTransId="{64515356-D55E-4A4B-A260-F7CE3C55FFC3}"/>
    <dgm:cxn modelId="{A278C5ED-B40B-42E1-841B-49735D135E38}" type="presParOf" srcId="{CC3009FB-EEBB-4197-B7FC-4273498C6B69}" destId="{72F56BC1-1F5A-491F-97A6-A07D6335F225}" srcOrd="0" destOrd="0" presId="urn:microsoft.com/office/officeart/2005/8/layout/funnel1"/>
    <dgm:cxn modelId="{26BDAED5-638C-44F0-9144-3F9E003AB491}" type="presParOf" srcId="{CC3009FB-EEBB-4197-B7FC-4273498C6B69}" destId="{3CAB85A3-CCC3-43EF-84D0-20B28559C712}" srcOrd="1" destOrd="0" presId="urn:microsoft.com/office/officeart/2005/8/layout/funnel1"/>
    <dgm:cxn modelId="{8B819FAF-B1E1-4031-A7D5-5039CE7F89F8}" type="presParOf" srcId="{CC3009FB-EEBB-4197-B7FC-4273498C6B69}" destId="{D8F16E1E-8D0C-437C-BDAA-305498C97FB6}" srcOrd="2" destOrd="0" presId="urn:microsoft.com/office/officeart/2005/8/layout/funnel1"/>
    <dgm:cxn modelId="{22E2EE73-5457-476E-8C5D-E683599350AF}" type="presParOf" srcId="{CC3009FB-EEBB-4197-B7FC-4273498C6B69}" destId="{0DAD31D2-4469-4A8C-AE16-BCF49559E6D5}" srcOrd="3" destOrd="0" presId="urn:microsoft.com/office/officeart/2005/8/layout/funnel1"/>
    <dgm:cxn modelId="{F4E3C9A8-A5FC-41B4-9E1C-207C3B248C77}" type="presParOf" srcId="{CC3009FB-EEBB-4197-B7FC-4273498C6B69}" destId="{F6499497-C669-4E56-BAE6-D419006D610E}" srcOrd="4" destOrd="0" presId="urn:microsoft.com/office/officeart/2005/8/layout/funnel1"/>
    <dgm:cxn modelId="{5E0BF032-A87F-46A7-A61B-2EF440AF6536}" type="presParOf" srcId="{CC3009FB-EEBB-4197-B7FC-4273498C6B69}" destId="{C7511E6E-CA76-4116-9EF7-58B41CDE0ACF}" srcOrd="5" destOrd="0" presId="urn:microsoft.com/office/officeart/2005/8/layout/funnel1"/>
    <dgm:cxn modelId="{147E1C09-60AD-4DB3-B5BD-D26CD75EBC7D}" type="presParOf" srcId="{CC3009FB-EEBB-4197-B7FC-4273498C6B69}" destId="{2FE85BFC-F683-4E38-B570-8E45AC1DA39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32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35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49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09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9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63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73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4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5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39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63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52A65-6424-47DA-B008-F5DFC4068F17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BBF33-A9C7-420E-A177-5907FB99C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50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922"/>
            <a:ext cx="9144000" cy="2463041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Evrim</a:t>
            </a:r>
            <a:r>
              <a:rPr lang="en-GB" dirty="0"/>
              <a:t>, </a:t>
            </a:r>
            <a:r>
              <a:rPr lang="en-GB" dirty="0" err="1"/>
              <a:t>Kurumlar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İktisat</a:t>
            </a:r>
            <a:r>
              <a:rPr lang="en-GB" dirty="0"/>
              <a:t> </a:t>
            </a:r>
            <a:r>
              <a:rPr lang="en-GB" dirty="0" err="1"/>
              <a:t>Kuramı</a:t>
            </a:r>
            <a:r>
              <a:rPr lang="en-GB" dirty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Thorstein</a:t>
            </a:r>
            <a:r>
              <a:rPr lang="en-GB" smtClean="0"/>
              <a:t> Veblen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81927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University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2025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How do institutions operate?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u="sng" dirty="0" smtClean="0"/>
              <a:t>Interaction and hierarchy among institutions</a:t>
            </a:r>
            <a:endParaRPr lang="en-GB" u="sng" dirty="0"/>
          </a:p>
        </p:txBody>
      </p:sp>
      <p:sp>
        <p:nvSpPr>
          <p:cNvPr id="5" name="Yukarı Bükülü Ok 4"/>
          <p:cNvSpPr/>
          <p:nvPr/>
        </p:nvSpPr>
        <p:spPr>
          <a:xfrm rot="10800000">
            <a:off x="990600" y="952500"/>
            <a:ext cx="9918700" cy="290830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" name="Diyagram 6"/>
          <p:cNvGraphicFramePr/>
          <p:nvPr>
            <p:extLst/>
          </p:nvPr>
        </p:nvGraphicFramePr>
        <p:xfrm>
          <a:off x="838200" y="3043237"/>
          <a:ext cx="10528300" cy="381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397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How do institutions operate?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u="sng" dirty="0" smtClean="0"/>
              <a:t>Interaction and hierarchy among institutions</a:t>
            </a:r>
            <a:endParaRPr lang="en-GB" u="sng" dirty="0"/>
          </a:p>
        </p:txBody>
      </p:sp>
      <p:sp>
        <p:nvSpPr>
          <p:cNvPr id="5" name="Yukarı Bükülü Ok 4"/>
          <p:cNvSpPr/>
          <p:nvPr/>
        </p:nvSpPr>
        <p:spPr>
          <a:xfrm rot="10800000">
            <a:off x="990600" y="952500"/>
            <a:ext cx="9918700" cy="290830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" name="Diyagram 6"/>
          <p:cNvGraphicFramePr/>
          <p:nvPr/>
        </p:nvGraphicFramePr>
        <p:xfrm>
          <a:off x="838200" y="3043237"/>
          <a:ext cx="10528300" cy="381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Yukarı Bükülü Ok 3"/>
          <p:cNvSpPr/>
          <p:nvPr/>
        </p:nvSpPr>
        <p:spPr>
          <a:xfrm>
            <a:off x="3644900" y="5232400"/>
            <a:ext cx="3441700" cy="12493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Yukarı Bükülü Ok 7"/>
          <p:cNvSpPr/>
          <p:nvPr/>
        </p:nvSpPr>
        <p:spPr>
          <a:xfrm>
            <a:off x="2984500" y="5232400"/>
            <a:ext cx="7518400" cy="1249363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Yukarı Bükülü Ok 8"/>
          <p:cNvSpPr/>
          <p:nvPr/>
        </p:nvSpPr>
        <p:spPr>
          <a:xfrm rot="10800000">
            <a:off x="6197600" y="1104900"/>
            <a:ext cx="4864100" cy="2908300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Yukarı Bükülü Ok 9"/>
          <p:cNvSpPr/>
          <p:nvPr/>
        </p:nvSpPr>
        <p:spPr>
          <a:xfrm rot="10800000">
            <a:off x="2984500" y="1104901"/>
            <a:ext cx="6032500" cy="2908300"/>
          </a:xfrm>
          <a:prstGeom prst="curvedUp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Yukarı Bükülü Ok 10"/>
          <p:cNvSpPr/>
          <p:nvPr/>
        </p:nvSpPr>
        <p:spPr>
          <a:xfrm>
            <a:off x="1295400" y="5359400"/>
            <a:ext cx="7518400" cy="1249363"/>
          </a:xfrm>
          <a:prstGeom prst="curved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95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How do institutions operate?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u="sng" dirty="0" smtClean="0"/>
              <a:t>Interaction and hierarchy among institutions</a:t>
            </a:r>
            <a:endParaRPr lang="tr-TR" u="sng" dirty="0" smtClean="0"/>
          </a:p>
          <a:p>
            <a:pPr marL="0" indent="0" algn="ctr">
              <a:buNone/>
            </a:pPr>
            <a:endParaRPr lang="tr-TR" u="sng" dirty="0"/>
          </a:p>
          <a:p>
            <a:pPr marL="0" indent="0" algn="ctr">
              <a:buNone/>
            </a:pPr>
            <a:endParaRPr lang="tr-TR" u="sng" dirty="0"/>
          </a:p>
          <a:p>
            <a:pPr marL="0" indent="0" algn="ctr">
              <a:buNone/>
            </a:pP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interaction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hierarchy</a:t>
            </a:r>
            <a:r>
              <a:rPr lang="tr-TR" dirty="0" smtClean="0"/>
              <a:t> is:</a:t>
            </a:r>
          </a:p>
          <a:p>
            <a:pPr marL="0" indent="0" algn="ctr">
              <a:buNone/>
            </a:pPr>
            <a:r>
              <a:rPr lang="tr-TR" b="1" u="sng" dirty="0" err="1" smtClean="0"/>
              <a:t>Complex</a:t>
            </a:r>
            <a:r>
              <a:rPr lang="tr-TR" b="1" u="sng" dirty="0" smtClean="0"/>
              <a:t>, </a:t>
            </a:r>
            <a:r>
              <a:rPr lang="tr-TR" b="1" u="sng" dirty="0" err="1" smtClean="0"/>
              <a:t>multi-directional</a:t>
            </a:r>
            <a:r>
              <a:rPr lang="tr-TR" b="1" u="sng" dirty="0" smtClean="0"/>
              <a:t>, </a:t>
            </a:r>
            <a:r>
              <a:rPr lang="tr-TR" b="1" u="sng" dirty="0" err="1" smtClean="0"/>
              <a:t>and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cumulative</a:t>
            </a:r>
            <a:r>
              <a:rPr lang="tr-TR" b="1" u="sng" dirty="0" smtClean="0"/>
              <a:t> (</a:t>
            </a:r>
            <a:r>
              <a:rPr lang="tr-TR" b="1" u="sng" dirty="0" err="1" smtClean="0"/>
              <a:t>or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circular</a:t>
            </a:r>
            <a:r>
              <a:rPr lang="tr-TR" b="1" u="sng" dirty="0" smtClean="0"/>
              <a:t>)</a:t>
            </a:r>
          </a:p>
          <a:p>
            <a:pPr marL="0" indent="0" algn="ctr">
              <a:buNone/>
            </a:pPr>
            <a:endParaRPr lang="en-GB" u="sng" dirty="0"/>
          </a:p>
        </p:txBody>
      </p:sp>
      <p:sp>
        <p:nvSpPr>
          <p:cNvPr id="4" name="Aşağı Ok 3"/>
          <p:cNvSpPr/>
          <p:nvPr/>
        </p:nvSpPr>
        <p:spPr>
          <a:xfrm>
            <a:off x="5575300" y="3454400"/>
            <a:ext cx="1041400" cy="889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86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b="1" u="sng" dirty="0" smtClean="0"/>
          </a:p>
          <a:p>
            <a:pPr marL="0" indent="0" algn="ctr">
              <a:buNone/>
            </a:pPr>
            <a:endParaRPr lang="tr-TR" b="1" dirty="0" smtClean="0"/>
          </a:p>
          <a:p>
            <a:pPr marL="0" indent="0" algn="ctr">
              <a:buNone/>
            </a:pPr>
            <a:r>
              <a:rPr lang="tr-TR" b="1" dirty="0" err="1" smtClean="0"/>
              <a:t>What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institutions</a:t>
            </a:r>
            <a:r>
              <a:rPr lang="tr-TR" b="1" dirty="0" smtClean="0"/>
              <a:t> </a:t>
            </a:r>
            <a:r>
              <a:rPr lang="tr-TR" b="1" dirty="0" err="1" smtClean="0"/>
              <a:t>made</a:t>
            </a:r>
            <a:r>
              <a:rPr lang="tr-TR" b="1" dirty="0" smtClean="0"/>
              <a:t> of?</a:t>
            </a:r>
          </a:p>
          <a:p>
            <a:pPr marL="0" indent="0" algn="ctr">
              <a:buNone/>
            </a:pPr>
            <a:endParaRPr lang="tr-TR" b="1" u="sng" dirty="0"/>
          </a:p>
          <a:p>
            <a:pPr marL="0" indent="0" algn="ctr">
              <a:buNone/>
            </a:pPr>
            <a:r>
              <a:rPr lang="tr-TR" b="1" u="sng" dirty="0" smtClean="0"/>
              <a:t>HABITS </a:t>
            </a:r>
            <a:r>
              <a:rPr lang="tr-TR" b="1" u="sng" dirty="0" err="1" smtClean="0"/>
              <a:t>and</a:t>
            </a:r>
            <a:r>
              <a:rPr lang="tr-TR" b="1" u="sng" dirty="0" smtClean="0"/>
              <a:t> INSTINCTS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96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u="sng" dirty="0" smtClean="0"/>
          </a:p>
          <a:p>
            <a:pPr marL="0" indent="0">
              <a:buNone/>
            </a:pPr>
            <a:r>
              <a:rPr lang="tr-TR" b="1" u="sng" dirty="0" err="1" smtClean="0"/>
              <a:t>Habits</a:t>
            </a:r>
            <a:r>
              <a:rPr lang="tr-TR" b="1" u="sng" dirty="0" smtClean="0"/>
              <a:t>:</a:t>
            </a:r>
            <a:r>
              <a:rPr lang="tr-TR" b="1" dirty="0" smtClean="0"/>
              <a:t> </a:t>
            </a:r>
            <a:r>
              <a:rPr lang="tr-TR" dirty="0" err="1" smtClean="0"/>
              <a:t>washing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teeth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bed</a:t>
            </a:r>
            <a:r>
              <a:rPr lang="tr-TR" dirty="0" smtClean="0"/>
              <a:t>, </a:t>
            </a:r>
            <a:r>
              <a:rPr lang="tr-TR" dirty="0" err="1" smtClean="0"/>
              <a:t>turning</a:t>
            </a:r>
            <a:r>
              <a:rPr lang="tr-TR" dirty="0" smtClean="0"/>
              <a:t> on </a:t>
            </a:r>
            <a:r>
              <a:rPr lang="tr-TR" dirty="0" err="1" smtClean="0"/>
              <a:t>your</a:t>
            </a:r>
            <a:r>
              <a:rPr lang="tr-TR" dirty="0" smtClean="0"/>
              <a:t> TV as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arrive</a:t>
            </a:r>
            <a:r>
              <a:rPr lang="tr-TR" dirty="0" smtClean="0"/>
              <a:t> </a:t>
            </a:r>
            <a:r>
              <a:rPr lang="tr-TR" dirty="0" err="1" smtClean="0"/>
              <a:t>home</a:t>
            </a:r>
            <a:r>
              <a:rPr lang="tr-TR" dirty="0" smtClean="0"/>
              <a:t>, </a:t>
            </a:r>
            <a:r>
              <a:rPr lang="tr-TR" dirty="0" err="1" smtClean="0"/>
              <a:t>checking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emails</a:t>
            </a:r>
            <a:r>
              <a:rPr lang="tr-TR" dirty="0" smtClean="0"/>
              <a:t> as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arrive</a:t>
            </a:r>
            <a:r>
              <a:rPr lang="tr-TR" dirty="0" smtClean="0"/>
              <a:t> at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office</a:t>
            </a:r>
            <a:r>
              <a:rPr lang="tr-TR" dirty="0" smtClean="0"/>
              <a:t>, </a:t>
            </a:r>
            <a:r>
              <a:rPr lang="tr-TR" dirty="0" err="1" smtClean="0"/>
              <a:t>congratulating</a:t>
            </a:r>
            <a:r>
              <a:rPr lang="tr-TR" dirty="0" smtClean="0"/>
              <a:t> </a:t>
            </a:r>
            <a:r>
              <a:rPr lang="tr-TR" dirty="0" err="1" smtClean="0"/>
              <a:t>friends</a:t>
            </a:r>
            <a:r>
              <a:rPr lang="tr-TR" dirty="0" smtClean="0"/>
              <a:t> on </a:t>
            </a:r>
            <a:r>
              <a:rPr lang="tr-TR" dirty="0" err="1" smtClean="0"/>
              <a:t>anniversaries</a:t>
            </a:r>
            <a:r>
              <a:rPr lang="tr-TR" dirty="0" smtClean="0"/>
              <a:t>, </a:t>
            </a:r>
            <a:r>
              <a:rPr lang="tr-TR" dirty="0" err="1" smtClean="0"/>
              <a:t>calling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friends</a:t>
            </a:r>
            <a:r>
              <a:rPr lang="tr-TR" dirty="0" smtClean="0"/>
              <a:t> at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birthdays</a:t>
            </a:r>
            <a:r>
              <a:rPr lang="tr-TR" dirty="0" smtClean="0"/>
              <a:t>,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bank, </a:t>
            </a:r>
            <a:r>
              <a:rPr lang="tr-TR" dirty="0" err="1" smtClean="0"/>
              <a:t>drawing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amoung</a:t>
            </a:r>
            <a:r>
              <a:rPr lang="tr-TR" dirty="0" smtClean="0"/>
              <a:t> of Money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ATMs</a:t>
            </a:r>
            <a:r>
              <a:rPr lang="tr-TR" dirty="0" smtClean="0"/>
              <a:t>, </a:t>
            </a:r>
            <a:r>
              <a:rPr lang="tr-TR" dirty="0" err="1" smtClean="0"/>
              <a:t>using</a:t>
            </a:r>
            <a:r>
              <a:rPr lang="tr-TR" dirty="0" smtClean="0"/>
              <a:t> Internet Explorer </a:t>
            </a:r>
            <a:r>
              <a:rPr lang="tr-TR" dirty="0" err="1" smtClean="0"/>
              <a:t>or</a:t>
            </a:r>
            <a:r>
              <a:rPr lang="tr-TR" dirty="0" smtClean="0"/>
              <a:t> Google </a:t>
            </a:r>
            <a:r>
              <a:rPr lang="tr-TR" dirty="0" err="1" smtClean="0"/>
              <a:t>Chrome</a:t>
            </a:r>
            <a:r>
              <a:rPr lang="tr-TR" dirty="0" smtClean="0"/>
              <a:t>, </a:t>
            </a:r>
            <a:r>
              <a:rPr lang="tr-TR" dirty="0" err="1" smtClean="0"/>
              <a:t>sitting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chair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classroom</a:t>
            </a:r>
            <a:r>
              <a:rPr lang="tr-TR" dirty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u="sng" dirty="0" err="1" smtClean="0"/>
              <a:t>Instincts</a:t>
            </a:r>
            <a:r>
              <a:rPr lang="tr-TR" dirty="0" smtClean="0"/>
              <a:t>: </a:t>
            </a:r>
            <a:r>
              <a:rPr lang="tr-TR" dirty="0" err="1" smtClean="0"/>
              <a:t>parenthood</a:t>
            </a:r>
            <a:r>
              <a:rPr lang="tr-TR" dirty="0" smtClean="0"/>
              <a:t>, </a:t>
            </a:r>
            <a:r>
              <a:rPr lang="tr-TR" dirty="0" err="1" smtClean="0"/>
              <a:t>workmanship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idle</a:t>
            </a:r>
            <a:r>
              <a:rPr lang="tr-TR" dirty="0" smtClean="0"/>
              <a:t> </a:t>
            </a:r>
            <a:r>
              <a:rPr lang="tr-TR" dirty="0" err="1" smtClean="0"/>
              <a:t>curiosity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13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u="sng" dirty="0" smtClean="0"/>
          </a:p>
          <a:p>
            <a:pPr marL="0" indent="0">
              <a:buNone/>
            </a:pPr>
            <a:r>
              <a:rPr lang="tr-TR" b="1" u="sng" dirty="0" err="1"/>
              <a:t>Habits</a:t>
            </a:r>
            <a:r>
              <a:rPr lang="tr-TR" b="1" u="sng" dirty="0"/>
              <a:t>:</a:t>
            </a:r>
            <a:r>
              <a:rPr lang="tr-TR" b="1" dirty="0"/>
              <a:t> </a:t>
            </a:r>
            <a:r>
              <a:rPr lang="tr-TR" dirty="0" err="1"/>
              <a:t>washing</a:t>
            </a:r>
            <a:r>
              <a:rPr lang="tr-TR" dirty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/>
              <a:t>teeth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bed</a:t>
            </a:r>
            <a:r>
              <a:rPr lang="tr-TR" dirty="0"/>
              <a:t>, </a:t>
            </a:r>
            <a:r>
              <a:rPr lang="tr-TR" dirty="0" err="1"/>
              <a:t>turning</a:t>
            </a:r>
            <a:r>
              <a:rPr lang="tr-TR" dirty="0"/>
              <a:t> on </a:t>
            </a:r>
            <a:r>
              <a:rPr lang="tr-TR" dirty="0" err="1"/>
              <a:t>your</a:t>
            </a:r>
            <a:r>
              <a:rPr lang="tr-TR" dirty="0"/>
              <a:t> TV as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arrive</a:t>
            </a:r>
            <a:r>
              <a:rPr lang="tr-TR" dirty="0"/>
              <a:t> </a:t>
            </a:r>
            <a:r>
              <a:rPr lang="tr-TR" dirty="0" err="1"/>
              <a:t>home</a:t>
            </a:r>
            <a:r>
              <a:rPr lang="tr-TR" dirty="0"/>
              <a:t>, </a:t>
            </a:r>
            <a:r>
              <a:rPr lang="tr-TR" dirty="0" err="1"/>
              <a:t>checking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emails</a:t>
            </a:r>
            <a:r>
              <a:rPr lang="tr-TR" dirty="0"/>
              <a:t> as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arrive</a:t>
            </a:r>
            <a:r>
              <a:rPr lang="tr-TR" dirty="0"/>
              <a:t> at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office</a:t>
            </a:r>
            <a:r>
              <a:rPr lang="tr-TR" dirty="0"/>
              <a:t>, </a:t>
            </a:r>
            <a:r>
              <a:rPr lang="tr-TR" dirty="0" err="1"/>
              <a:t>congratulating</a:t>
            </a:r>
            <a:r>
              <a:rPr lang="tr-TR" dirty="0"/>
              <a:t> </a:t>
            </a:r>
            <a:r>
              <a:rPr lang="tr-TR" dirty="0" err="1" smtClean="0"/>
              <a:t>friends</a:t>
            </a:r>
            <a:r>
              <a:rPr lang="tr-TR" dirty="0" smtClean="0"/>
              <a:t> on </a:t>
            </a:r>
            <a:r>
              <a:rPr lang="tr-TR" dirty="0" err="1" smtClean="0"/>
              <a:t>anniversaries</a:t>
            </a:r>
            <a:r>
              <a:rPr lang="tr-TR" dirty="0"/>
              <a:t>, </a:t>
            </a:r>
            <a:r>
              <a:rPr lang="tr-TR" dirty="0" err="1"/>
              <a:t>calling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friends</a:t>
            </a:r>
            <a:r>
              <a:rPr lang="tr-TR" dirty="0"/>
              <a:t> at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birthdays</a:t>
            </a:r>
            <a:r>
              <a:rPr lang="tr-TR" dirty="0"/>
              <a:t>, </a:t>
            </a:r>
            <a:r>
              <a:rPr lang="tr-TR" dirty="0" err="1"/>
              <a:t>going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bank, </a:t>
            </a:r>
            <a:r>
              <a:rPr lang="tr-TR" dirty="0" err="1"/>
              <a:t>drawing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amoung</a:t>
            </a:r>
            <a:r>
              <a:rPr lang="tr-TR" dirty="0"/>
              <a:t> of Money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ATMs</a:t>
            </a:r>
            <a:r>
              <a:rPr lang="tr-TR" dirty="0"/>
              <a:t>, </a:t>
            </a:r>
            <a:r>
              <a:rPr lang="tr-TR" dirty="0" err="1"/>
              <a:t>using</a:t>
            </a:r>
            <a:r>
              <a:rPr lang="tr-TR" dirty="0"/>
              <a:t> Internet Explorer </a:t>
            </a:r>
            <a:r>
              <a:rPr lang="tr-TR" dirty="0" err="1"/>
              <a:t>or</a:t>
            </a:r>
            <a:r>
              <a:rPr lang="tr-TR" dirty="0"/>
              <a:t> Google </a:t>
            </a:r>
            <a:r>
              <a:rPr lang="tr-TR" dirty="0" err="1"/>
              <a:t>Chrome</a:t>
            </a:r>
            <a:r>
              <a:rPr lang="tr-TR" dirty="0"/>
              <a:t>, </a:t>
            </a:r>
            <a:r>
              <a:rPr lang="tr-TR" dirty="0" err="1"/>
              <a:t>sitting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chair</a:t>
            </a:r>
            <a:r>
              <a:rPr lang="tr-TR" dirty="0" smtClean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classroom</a:t>
            </a:r>
            <a:r>
              <a:rPr lang="tr-TR" dirty="0"/>
              <a:t> </a:t>
            </a:r>
            <a:r>
              <a:rPr lang="tr-TR" dirty="0" err="1"/>
              <a:t>etc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u="sng" dirty="0" err="1" smtClean="0"/>
              <a:t>Instincts</a:t>
            </a:r>
            <a:r>
              <a:rPr lang="tr-TR" dirty="0" smtClean="0"/>
              <a:t>: </a:t>
            </a:r>
            <a:r>
              <a:rPr lang="tr-TR" dirty="0" err="1" smtClean="0"/>
              <a:t>parenthood</a:t>
            </a:r>
            <a:r>
              <a:rPr lang="tr-TR" dirty="0" smtClean="0"/>
              <a:t>, </a:t>
            </a:r>
            <a:r>
              <a:rPr lang="tr-TR" dirty="0" err="1" smtClean="0"/>
              <a:t>workmanship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u="sng" dirty="0" err="1" smtClean="0"/>
              <a:t>idle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curiosity</a:t>
            </a:r>
            <a:endParaRPr lang="en-GB" b="1" u="sng" dirty="0"/>
          </a:p>
        </p:txBody>
      </p:sp>
      <p:sp>
        <p:nvSpPr>
          <p:cNvPr id="4" name="Oval 3"/>
          <p:cNvSpPr/>
          <p:nvPr/>
        </p:nvSpPr>
        <p:spPr>
          <a:xfrm>
            <a:off x="6692900" y="4767263"/>
            <a:ext cx="2603500" cy="1409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8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257299" y="2591732"/>
          <a:ext cx="9677400" cy="3662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3237428" y="1879600"/>
            <a:ext cx="5717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u="sng" dirty="0" smtClean="0"/>
              <a:t>How do </a:t>
            </a:r>
            <a:r>
              <a:rPr lang="tr-TR" sz="2800" b="1" u="sng" dirty="0" err="1" smtClean="0"/>
              <a:t>instincts</a:t>
            </a:r>
            <a:r>
              <a:rPr lang="tr-TR" sz="2800" b="1" u="sng" dirty="0" smtClean="0"/>
              <a:t> </a:t>
            </a:r>
            <a:r>
              <a:rPr lang="tr-TR" sz="2800" b="1" u="sng" dirty="0" err="1" smtClean="0"/>
              <a:t>and</a:t>
            </a:r>
            <a:r>
              <a:rPr lang="tr-TR" sz="2800" b="1" u="sng" dirty="0" smtClean="0"/>
              <a:t> </a:t>
            </a:r>
            <a:r>
              <a:rPr lang="tr-TR" sz="2800" b="1" u="sng" dirty="0" err="1" smtClean="0"/>
              <a:t>habits</a:t>
            </a:r>
            <a:r>
              <a:rPr lang="tr-TR" sz="2800" b="1" u="sng" dirty="0" smtClean="0"/>
              <a:t> </a:t>
            </a:r>
            <a:r>
              <a:rPr lang="tr-TR" sz="2800" b="1" u="sng" dirty="0" err="1" smtClean="0"/>
              <a:t>operate</a:t>
            </a:r>
            <a:r>
              <a:rPr lang="tr-TR" sz="2800" b="1" u="sng" dirty="0" smtClean="0"/>
              <a:t>?</a:t>
            </a:r>
            <a:endParaRPr lang="en-GB" sz="2800" b="1" u="sng" dirty="0"/>
          </a:p>
        </p:txBody>
      </p:sp>
    </p:spTree>
    <p:extLst>
      <p:ext uri="{BB962C8B-B14F-4D97-AF65-F5344CB8AC3E}">
        <p14:creationId xmlns:p14="http://schemas.microsoft.com/office/powerpoint/2010/main" val="206962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90688"/>
          <a:ext cx="105156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01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significance</a:t>
            </a:r>
            <a:r>
              <a:rPr lang="tr-TR" dirty="0" smtClean="0"/>
              <a:t> of </a:t>
            </a:r>
            <a:r>
              <a:rPr lang="tr-TR" dirty="0" err="1" smtClean="0"/>
              <a:t>individual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which</a:t>
            </a:r>
            <a:r>
              <a:rPr lang="tr-TR" dirty="0" smtClean="0"/>
              <a:t> is a </a:t>
            </a:r>
            <a:r>
              <a:rPr lang="tr-TR" dirty="0" err="1" smtClean="0"/>
              <a:t>product</a:t>
            </a:r>
            <a:r>
              <a:rPr lang="tr-TR" dirty="0" smtClean="0"/>
              <a:t> of </a:t>
            </a:r>
            <a:r>
              <a:rPr lang="tr-TR" i="1" dirty="0" err="1" smtClean="0"/>
              <a:t>institutions</a:t>
            </a:r>
            <a:r>
              <a:rPr lang="tr-TR" dirty="0" smtClean="0"/>
              <a:t>, </a:t>
            </a:r>
            <a:r>
              <a:rPr lang="tr-TR" i="1" dirty="0" err="1" smtClean="0"/>
              <a:t>habits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instincts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Consequences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be </a:t>
            </a:r>
            <a:r>
              <a:rPr lang="tr-TR" dirty="0" err="1" smtClean="0"/>
              <a:t>designed</a:t>
            </a:r>
            <a:endParaRPr lang="tr-TR" dirty="0" smtClean="0"/>
          </a:p>
          <a:p>
            <a:pPr lvl="1"/>
            <a:r>
              <a:rPr lang="tr-TR" i="1" dirty="0" err="1" smtClean="0"/>
              <a:t>Or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issue</a:t>
            </a:r>
            <a:r>
              <a:rPr lang="tr-TR" i="1" dirty="0" smtClean="0"/>
              <a:t> of </a:t>
            </a:r>
            <a:r>
              <a:rPr lang="tr-TR" b="1" u="sng" dirty="0" err="1" smtClean="0"/>
              <a:t>spontaneity</a:t>
            </a:r>
            <a:endParaRPr lang="tr-TR" b="1" u="sng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No </a:t>
            </a:r>
            <a:r>
              <a:rPr lang="tr-TR" dirty="0" err="1" smtClean="0"/>
              <a:t>direction</a:t>
            </a:r>
            <a:r>
              <a:rPr lang="tr-TR" dirty="0" smtClean="0"/>
              <a:t> of </a:t>
            </a:r>
            <a:r>
              <a:rPr lang="tr-TR" dirty="0" err="1" smtClean="0"/>
              <a:t>change</a:t>
            </a:r>
            <a:endParaRPr lang="tr-TR" dirty="0" smtClean="0"/>
          </a:p>
          <a:p>
            <a:pPr lvl="1"/>
            <a:r>
              <a:rPr lang="tr-TR" i="1" dirty="0" err="1" smtClean="0"/>
              <a:t>Or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issue</a:t>
            </a:r>
            <a:r>
              <a:rPr lang="tr-TR" i="1" dirty="0" smtClean="0"/>
              <a:t> of </a:t>
            </a:r>
            <a:r>
              <a:rPr lang="tr-TR" b="1" u="sng" dirty="0" err="1" smtClean="0"/>
              <a:t>non-teleology</a:t>
            </a:r>
            <a:endParaRPr lang="tr-TR" b="1" u="sng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Often</a:t>
            </a:r>
            <a:r>
              <a:rPr lang="tr-TR" dirty="0" smtClean="0"/>
              <a:t>, </a:t>
            </a:r>
            <a:r>
              <a:rPr lang="tr-TR" dirty="0" err="1" smtClean="0"/>
              <a:t>conservative</a:t>
            </a:r>
            <a:r>
              <a:rPr lang="tr-TR" dirty="0" smtClean="0"/>
              <a:t> in </a:t>
            </a:r>
            <a:r>
              <a:rPr lang="tr-TR" dirty="0" err="1" smtClean="0"/>
              <a:t>nature</a:t>
            </a:r>
            <a:endParaRPr lang="tr-TR" dirty="0" smtClean="0"/>
          </a:p>
          <a:p>
            <a:pPr lvl="1"/>
            <a:r>
              <a:rPr lang="tr-TR" i="1" dirty="0" err="1" smtClean="0"/>
              <a:t>Or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issue</a:t>
            </a:r>
            <a:r>
              <a:rPr lang="tr-TR" i="1" dirty="0" smtClean="0"/>
              <a:t> of </a:t>
            </a:r>
            <a:r>
              <a:rPr lang="tr-TR" b="1" u="sng" dirty="0" err="1" smtClean="0"/>
              <a:t>inertia</a:t>
            </a:r>
            <a:endParaRPr lang="tr-TR" b="1" u="sng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01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significance</a:t>
            </a:r>
            <a:r>
              <a:rPr lang="tr-TR" dirty="0" smtClean="0"/>
              <a:t> of </a:t>
            </a:r>
            <a:r>
              <a:rPr lang="tr-TR" dirty="0" err="1" smtClean="0"/>
              <a:t>individual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which</a:t>
            </a:r>
            <a:r>
              <a:rPr lang="tr-TR" dirty="0" smtClean="0"/>
              <a:t> is a </a:t>
            </a:r>
            <a:r>
              <a:rPr lang="tr-TR" dirty="0" err="1" smtClean="0"/>
              <a:t>product</a:t>
            </a:r>
            <a:r>
              <a:rPr lang="tr-TR" dirty="0" smtClean="0"/>
              <a:t> of </a:t>
            </a:r>
            <a:r>
              <a:rPr lang="tr-TR" i="1" dirty="0" err="1" smtClean="0"/>
              <a:t>institutions</a:t>
            </a:r>
            <a:r>
              <a:rPr lang="tr-TR" i="1" dirty="0" smtClean="0"/>
              <a:t>, </a:t>
            </a:r>
            <a:r>
              <a:rPr lang="tr-TR" i="1" dirty="0" err="1" smtClean="0"/>
              <a:t>habits</a:t>
            </a:r>
            <a:r>
              <a:rPr lang="tr-TR" i="1" dirty="0" smtClean="0"/>
              <a:t>, </a:t>
            </a:r>
            <a:r>
              <a:rPr lang="tr-TR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instincts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tr-TR" dirty="0" err="1" smtClean="0"/>
              <a:t>Markets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b="1" u="sng" dirty="0" err="1" smtClean="0"/>
              <a:t>dependent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institutions</a:t>
            </a:r>
            <a:r>
              <a:rPr lang="tr-TR" dirty="0" smtClean="0"/>
              <a:t>, </a:t>
            </a:r>
            <a:r>
              <a:rPr lang="tr-TR" dirty="0" err="1" smtClean="0"/>
              <a:t>habits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instincts</a:t>
            </a:r>
            <a:r>
              <a:rPr lang="tr-TR" dirty="0" smtClean="0"/>
              <a:t> </a:t>
            </a:r>
            <a:r>
              <a:rPr lang="tr-TR" dirty="0" err="1" smtClean="0"/>
              <a:t>operate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interact</a:t>
            </a:r>
            <a:endParaRPr lang="tr-TR" dirty="0" smtClean="0"/>
          </a:p>
          <a:p>
            <a:pPr marL="514350" indent="-514350">
              <a:buFont typeface="+mj-lt"/>
              <a:buAutoNum type="arabicPeriod" startAt="4"/>
            </a:pPr>
            <a:endParaRPr lang="tr-TR" dirty="0"/>
          </a:p>
          <a:p>
            <a:pPr marL="514350" indent="-514350">
              <a:buFont typeface="+mj-lt"/>
              <a:buAutoNum type="arabicPeriod" startAt="4"/>
            </a:pPr>
            <a:r>
              <a:rPr lang="tr-TR" dirty="0" err="1" smtClean="0"/>
              <a:t>Individuals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societies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b="1" u="sng" dirty="0" smtClean="0"/>
              <a:t>not </a:t>
            </a:r>
            <a:r>
              <a:rPr lang="tr-TR" b="1" u="sng" dirty="0" err="1" smtClean="0"/>
              <a:t>always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rational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 startAt="4"/>
            </a:pPr>
            <a:endParaRPr lang="tr-TR" dirty="0"/>
          </a:p>
          <a:p>
            <a:pPr marL="514350" indent="-514350">
              <a:buFont typeface="+mj-lt"/>
              <a:buAutoNum type="arabicPeriod" startAt="4"/>
            </a:pPr>
            <a:r>
              <a:rPr lang="tr-TR" dirty="0" err="1" smtClean="0"/>
              <a:t>Consequences</a:t>
            </a:r>
            <a:r>
              <a:rPr lang="tr-TR" dirty="0" smtClean="0"/>
              <a:t> of </a:t>
            </a:r>
            <a:r>
              <a:rPr lang="tr-TR" dirty="0" err="1" smtClean="0"/>
              <a:t>individual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always</a:t>
            </a:r>
            <a:r>
              <a:rPr lang="tr-TR" dirty="0"/>
              <a:t> </a:t>
            </a:r>
            <a:r>
              <a:rPr lang="tr-TR" b="1" u="sng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u="sng" dirty="0" smtClean="0"/>
              <a:t>optimal</a:t>
            </a:r>
          </a:p>
        </p:txBody>
      </p:sp>
    </p:spTree>
    <p:extLst>
      <p:ext uri="{BB962C8B-B14F-4D97-AF65-F5344CB8AC3E}">
        <p14:creationId xmlns:p14="http://schemas.microsoft.com/office/powerpoint/2010/main" val="95681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pic>
        <p:nvPicPr>
          <p:cNvPr id="4" name="Picture 2" descr="http://upload.wikimedia.org/wikipedia/commons/e/e9/Veblen3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53" y="1690688"/>
            <a:ext cx="332044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384" y="1690688"/>
            <a:ext cx="3761232" cy="2452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veblen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49" y="1690688"/>
            <a:ext cx="3196297" cy="479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 err="1" smtClean="0"/>
              <a:t>Consumption</a:t>
            </a:r>
            <a:r>
              <a:rPr lang="tr-TR" dirty="0" smtClean="0"/>
              <a:t> as an </a:t>
            </a:r>
            <a:r>
              <a:rPr lang="tr-TR" dirty="0" err="1" smtClean="0"/>
              <a:t>institution</a:t>
            </a:r>
            <a:endParaRPr lang="tr-TR" dirty="0" smtClean="0"/>
          </a:p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r>
              <a:rPr lang="tr-TR" dirty="0" smtClean="0"/>
              <a:t>An </a:t>
            </a:r>
            <a:r>
              <a:rPr lang="tr-TR" dirty="0" err="1" smtClean="0"/>
              <a:t>orthodox</a:t>
            </a:r>
            <a:r>
              <a:rPr lang="tr-TR" dirty="0" smtClean="0"/>
              <a:t> </a:t>
            </a:r>
            <a:r>
              <a:rPr lang="tr-TR" dirty="0" err="1" smtClean="0"/>
              <a:t>definition</a:t>
            </a:r>
            <a:r>
              <a:rPr lang="tr-TR" dirty="0" smtClean="0"/>
              <a:t> of </a:t>
            </a:r>
            <a:r>
              <a:rPr lang="tr-TR" dirty="0" err="1" smtClean="0"/>
              <a:t>economics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allocation</a:t>
            </a:r>
            <a:r>
              <a:rPr lang="tr-TR" dirty="0" smtClean="0"/>
              <a:t> of «</a:t>
            </a:r>
            <a:r>
              <a:rPr lang="tr-TR" b="1" u="sng" dirty="0" err="1" smtClean="0"/>
              <a:t>limited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resources</a:t>
            </a:r>
            <a:r>
              <a:rPr lang="tr-TR" dirty="0" smtClean="0"/>
              <a:t>» </a:t>
            </a:r>
            <a:r>
              <a:rPr lang="tr-TR" dirty="0" err="1" smtClean="0"/>
              <a:t>among</a:t>
            </a:r>
            <a:r>
              <a:rPr lang="tr-TR" dirty="0" smtClean="0"/>
              <a:t> «</a:t>
            </a:r>
            <a:r>
              <a:rPr lang="tr-TR" b="1" u="sng" dirty="0" err="1" smtClean="0"/>
              <a:t>unlimited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needs</a:t>
            </a:r>
            <a:r>
              <a:rPr lang="tr-TR" dirty="0" smtClean="0"/>
              <a:t>.»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Is it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b="1" u="sng" dirty="0" err="1" smtClean="0"/>
              <a:t>needs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really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consume</a:t>
            </a:r>
            <a:r>
              <a:rPr lang="tr-TR" dirty="0" smtClean="0"/>
              <a:t> </a:t>
            </a:r>
            <a:r>
              <a:rPr lang="tr-TR" dirty="0" err="1" smtClean="0"/>
              <a:t>commodities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Or</a:t>
            </a:r>
            <a:r>
              <a:rPr lang="tr-TR" dirty="0" smtClean="0"/>
              <a:t>, do </a:t>
            </a:r>
            <a:r>
              <a:rPr lang="tr-TR" b="1" u="sng" dirty="0" err="1" smtClean="0"/>
              <a:t>wants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u="sng" dirty="0" err="1" smtClean="0"/>
              <a:t>desires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r>
              <a:rPr lang="tr-TR" dirty="0" smtClean="0"/>
              <a:t>, </a:t>
            </a:r>
            <a:r>
              <a:rPr lang="tr-TR" dirty="0" err="1" smtClean="0"/>
              <a:t>too</a:t>
            </a:r>
            <a:r>
              <a:rPr lang="tr-T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3861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 err="1" smtClean="0"/>
              <a:t>Consumption</a:t>
            </a:r>
            <a:r>
              <a:rPr lang="tr-TR" dirty="0" smtClean="0"/>
              <a:t> as an </a:t>
            </a:r>
            <a:r>
              <a:rPr lang="tr-TR" dirty="0" err="1" smtClean="0"/>
              <a:t>institution</a:t>
            </a:r>
            <a:endParaRPr lang="tr-TR" dirty="0" smtClean="0"/>
          </a:p>
          <a:p>
            <a:pPr marL="0" indent="0">
              <a:buNone/>
            </a:pPr>
            <a:endParaRPr lang="tr-TR" b="1" u="sng" dirty="0"/>
          </a:p>
          <a:p>
            <a:pPr marL="0" indent="0" algn="ctr">
              <a:buNone/>
            </a:pP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b="1" u="sng" dirty="0" err="1" smtClean="0"/>
              <a:t>wants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u="sng" dirty="0" err="1" smtClean="0"/>
              <a:t>desires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r>
              <a:rPr lang="tr-TR" dirty="0" smtClean="0"/>
              <a:t>,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err="1" smtClean="0"/>
              <a:t>Consumption</a:t>
            </a:r>
            <a:r>
              <a:rPr lang="tr-TR" dirty="0" smtClean="0"/>
              <a:t> is not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r>
              <a:rPr lang="tr-TR" dirty="0" smtClean="0"/>
              <a:t>.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err="1" smtClean="0"/>
              <a:t>Individuals</a:t>
            </a:r>
            <a:r>
              <a:rPr lang="tr-TR" dirty="0" smtClean="0"/>
              <a:t> </a:t>
            </a:r>
            <a:r>
              <a:rPr lang="tr-TR" dirty="0" err="1" smtClean="0"/>
              <a:t>consume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b="1" u="sng" dirty="0" err="1" smtClean="0"/>
              <a:t>conspicuous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purposes</a:t>
            </a:r>
            <a:r>
              <a:rPr lang="tr-TR" dirty="0" smtClean="0"/>
              <a:t>, </a:t>
            </a:r>
            <a:r>
              <a:rPr lang="tr-TR" dirty="0" err="1" smtClean="0"/>
              <a:t>too</a:t>
            </a:r>
            <a:r>
              <a:rPr lang="tr-TR" dirty="0" smtClean="0"/>
              <a:t>!</a:t>
            </a:r>
          </a:p>
        </p:txBody>
      </p:sp>
      <p:sp>
        <p:nvSpPr>
          <p:cNvPr id="4" name="Aşağı Ok 3"/>
          <p:cNvSpPr/>
          <p:nvPr/>
        </p:nvSpPr>
        <p:spPr>
          <a:xfrm>
            <a:off x="5461000" y="3403600"/>
            <a:ext cx="1168400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5461000" y="4358481"/>
            <a:ext cx="1168400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0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b="1" dirty="0" err="1" smtClean="0"/>
              <a:t>conspicuous</a:t>
            </a:r>
            <a:r>
              <a:rPr lang="tr-TR" b="1" dirty="0" smtClean="0"/>
              <a:t> </a:t>
            </a:r>
            <a:r>
              <a:rPr lang="tr-TR" b="1" dirty="0" err="1" smtClean="0"/>
              <a:t>consumption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 smtClean="0"/>
              <a:t>Spending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 on </a:t>
            </a:r>
            <a:r>
              <a:rPr lang="tr-TR" dirty="0" err="1" smtClean="0"/>
              <a:t>luxury</a:t>
            </a:r>
            <a:endParaRPr lang="tr-TR" dirty="0" smtClean="0"/>
          </a:p>
          <a:p>
            <a:pPr marL="0" indent="0">
              <a:buNone/>
            </a:pPr>
            <a:r>
              <a:rPr lang="tr-TR" dirty="0" err="1"/>
              <a:t>g</a:t>
            </a:r>
            <a:r>
              <a:rPr lang="tr-TR" dirty="0" err="1" smtClean="0"/>
              <a:t>oods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purposes</a:t>
            </a:r>
            <a:r>
              <a:rPr lang="tr-TR" dirty="0" smtClean="0"/>
              <a:t> of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display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err="1" smtClean="0"/>
              <a:t>Emulation</a:t>
            </a:r>
            <a:r>
              <a:rPr lang="tr-TR" dirty="0" smtClean="0"/>
              <a:t> as an </a:t>
            </a:r>
            <a:r>
              <a:rPr lang="tr-TR" dirty="0" err="1" smtClean="0"/>
              <a:t>evolutionary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err="1" smtClean="0"/>
              <a:t>mechanism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instinct</a:t>
            </a:r>
            <a:r>
              <a:rPr lang="tr-TR" dirty="0" smtClean="0"/>
              <a:t>-?)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Desire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status</a:t>
            </a:r>
            <a:r>
              <a:rPr lang="tr-TR" dirty="0" smtClean="0"/>
              <a:t>, </a:t>
            </a:r>
            <a:r>
              <a:rPr lang="tr-TR" dirty="0" err="1" smtClean="0"/>
              <a:t>provoking</a:t>
            </a:r>
            <a:r>
              <a:rPr lang="tr-TR" dirty="0" smtClean="0"/>
              <a:t> </a:t>
            </a:r>
            <a:r>
              <a:rPr lang="tr-TR" dirty="0" err="1" smtClean="0"/>
              <a:t>envy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Fashion</a:t>
            </a:r>
            <a:r>
              <a:rPr lang="tr-TR" dirty="0" smtClean="0"/>
              <a:t>, </a:t>
            </a:r>
            <a:r>
              <a:rPr lang="tr-TR" dirty="0" err="1" smtClean="0"/>
              <a:t>make-up</a:t>
            </a:r>
            <a:r>
              <a:rPr lang="tr-TR" dirty="0" smtClean="0"/>
              <a:t>, </a:t>
            </a:r>
            <a:r>
              <a:rPr lang="tr-TR" dirty="0" err="1" smtClean="0"/>
              <a:t>alcohol</a:t>
            </a:r>
            <a:r>
              <a:rPr lang="tr-TR" dirty="0" smtClean="0"/>
              <a:t>, </a:t>
            </a:r>
          </a:p>
          <a:p>
            <a:pPr marL="0" indent="0">
              <a:buNone/>
            </a:pPr>
            <a:r>
              <a:rPr lang="tr-TR" dirty="0" err="1"/>
              <a:t>d</a:t>
            </a:r>
            <a:r>
              <a:rPr lang="tr-TR" dirty="0" err="1" smtClean="0"/>
              <a:t>rug</a:t>
            </a:r>
            <a:r>
              <a:rPr lang="tr-TR" dirty="0" smtClean="0"/>
              <a:t>, </a:t>
            </a:r>
            <a:r>
              <a:rPr lang="tr-TR" dirty="0" err="1" smtClean="0"/>
              <a:t>sports</a:t>
            </a:r>
            <a:r>
              <a:rPr lang="tr-TR" dirty="0" smtClean="0"/>
              <a:t>,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, </a:t>
            </a:r>
          </a:p>
        </p:txBody>
      </p:sp>
      <p:sp>
        <p:nvSpPr>
          <p:cNvPr id="6" name="Sağ Ayraç 5"/>
          <p:cNvSpPr/>
          <p:nvPr/>
        </p:nvSpPr>
        <p:spPr>
          <a:xfrm>
            <a:off x="5829300" y="2552699"/>
            <a:ext cx="736600" cy="36242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7004050" y="3903165"/>
            <a:ext cx="391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err="1" smtClean="0"/>
              <a:t>Leisure</a:t>
            </a:r>
            <a:r>
              <a:rPr lang="tr-TR" sz="5400" dirty="0" smtClean="0"/>
              <a:t> Class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00516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An elite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strata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individuals</a:t>
            </a:r>
            <a:r>
              <a:rPr lang="tr-TR" dirty="0" smtClean="0"/>
              <a:t> can </a:t>
            </a:r>
            <a:r>
              <a:rPr lang="tr-TR" dirty="0" err="1" smtClean="0"/>
              <a:t>afford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endParaRPr lang="tr-TR" dirty="0" smtClean="0"/>
          </a:p>
          <a:p>
            <a:r>
              <a:rPr lang="tr-TR" dirty="0" err="1" smtClean="0"/>
              <a:t>Useless</a:t>
            </a:r>
            <a:r>
              <a:rPr lang="tr-TR" dirty="0" smtClean="0"/>
              <a:t> </a:t>
            </a:r>
            <a:r>
              <a:rPr lang="tr-TR" dirty="0" err="1" smtClean="0"/>
              <a:t>practices</a:t>
            </a:r>
            <a:r>
              <a:rPr lang="tr-TR" dirty="0" smtClean="0"/>
              <a:t> of </a:t>
            </a:r>
            <a:r>
              <a:rPr lang="tr-TR" dirty="0" err="1" smtClean="0"/>
              <a:t>consumerism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conspicuous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endParaRPr lang="tr-TR" dirty="0" smtClean="0"/>
          </a:p>
          <a:p>
            <a:r>
              <a:rPr lang="tr-TR" dirty="0" err="1" smtClean="0"/>
              <a:t>Hedonistic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r>
              <a:rPr lang="tr-TR" dirty="0" smtClean="0"/>
              <a:t>: </a:t>
            </a:r>
            <a:r>
              <a:rPr lang="tr-TR" dirty="0" err="1" smtClean="0"/>
              <a:t>Seeking</a:t>
            </a:r>
            <a:r>
              <a:rPr lang="tr-TR" dirty="0" smtClean="0"/>
              <a:t> </a:t>
            </a:r>
            <a:r>
              <a:rPr lang="tr-TR" dirty="0" err="1" smtClean="0"/>
              <a:t>pleasure</a:t>
            </a:r>
            <a:r>
              <a:rPr lang="tr-TR" dirty="0" smtClean="0"/>
              <a:t> at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times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047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An elite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strata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individuals</a:t>
            </a:r>
            <a:r>
              <a:rPr lang="tr-TR" dirty="0" smtClean="0"/>
              <a:t> can </a:t>
            </a:r>
            <a:r>
              <a:rPr lang="tr-TR" dirty="0" err="1" smtClean="0"/>
              <a:t>afford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endParaRPr lang="tr-TR" dirty="0" smtClean="0"/>
          </a:p>
          <a:p>
            <a:r>
              <a:rPr lang="tr-TR" dirty="0" err="1" smtClean="0"/>
              <a:t>Useless</a:t>
            </a:r>
            <a:r>
              <a:rPr lang="tr-TR" dirty="0" smtClean="0"/>
              <a:t> </a:t>
            </a:r>
            <a:r>
              <a:rPr lang="tr-TR" dirty="0" err="1" smtClean="0"/>
              <a:t>practices</a:t>
            </a:r>
            <a:r>
              <a:rPr lang="tr-TR" dirty="0" smtClean="0"/>
              <a:t> of </a:t>
            </a:r>
            <a:r>
              <a:rPr lang="tr-TR" dirty="0" err="1" smtClean="0"/>
              <a:t>consumerism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conspicuous</a:t>
            </a:r>
            <a:r>
              <a:rPr lang="tr-TR" dirty="0" smtClean="0"/>
              <a:t> </a:t>
            </a:r>
            <a:r>
              <a:rPr lang="tr-TR" dirty="0" err="1" smtClean="0"/>
              <a:t>consumption</a:t>
            </a:r>
            <a:endParaRPr lang="tr-TR" dirty="0" smtClean="0"/>
          </a:p>
          <a:p>
            <a:r>
              <a:rPr lang="tr-TR" dirty="0" err="1" smtClean="0"/>
              <a:t>Hedonistic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r>
              <a:rPr lang="tr-TR" dirty="0" smtClean="0"/>
              <a:t>: </a:t>
            </a:r>
            <a:r>
              <a:rPr lang="tr-TR" dirty="0" err="1" smtClean="0"/>
              <a:t>Seeking</a:t>
            </a:r>
            <a:r>
              <a:rPr lang="tr-TR" dirty="0" smtClean="0"/>
              <a:t> </a:t>
            </a:r>
            <a:r>
              <a:rPr lang="tr-TR" dirty="0" err="1" smtClean="0"/>
              <a:t>pleasure</a:t>
            </a:r>
            <a:r>
              <a:rPr lang="tr-TR" dirty="0" smtClean="0"/>
              <a:t> at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times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Oval 3"/>
          <p:cNvSpPr/>
          <p:nvPr/>
        </p:nvSpPr>
        <p:spPr>
          <a:xfrm>
            <a:off x="1028700" y="3225800"/>
            <a:ext cx="2908300" cy="774700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5219700" y="4991100"/>
            <a:ext cx="59055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Check</a:t>
            </a:r>
            <a:r>
              <a:rPr lang="tr-TR" sz="2800" dirty="0" smtClean="0"/>
              <a:t> </a:t>
            </a:r>
            <a:r>
              <a:rPr lang="tr-TR" sz="2800" dirty="0" err="1" smtClean="0"/>
              <a:t>out</a:t>
            </a:r>
            <a:r>
              <a:rPr lang="tr-TR" sz="2800" dirty="0" smtClean="0"/>
              <a:t> </a:t>
            </a:r>
            <a:r>
              <a:rPr lang="tr-TR" sz="2800" dirty="0" err="1" smtClean="0"/>
              <a:t>Slide</a:t>
            </a:r>
            <a:r>
              <a:rPr lang="tr-TR" sz="2800" dirty="0" smtClean="0"/>
              <a:t> 19, </a:t>
            </a:r>
            <a:r>
              <a:rPr lang="tr-TR" sz="2800" dirty="0" err="1" smtClean="0"/>
              <a:t>bulletins</a:t>
            </a:r>
            <a:r>
              <a:rPr lang="tr-TR" sz="2800" dirty="0" smtClean="0"/>
              <a:t> 5 </a:t>
            </a:r>
            <a:r>
              <a:rPr lang="tr-TR" sz="2800" dirty="0" err="1" smtClean="0"/>
              <a:t>and</a:t>
            </a:r>
            <a:r>
              <a:rPr lang="tr-TR" sz="2800" dirty="0" smtClean="0"/>
              <a:t> 6:</a:t>
            </a:r>
          </a:p>
          <a:p>
            <a:r>
              <a:rPr lang="tr-TR" sz="2800" dirty="0" smtClean="0"/>
              <a:t>«</a:t>
            </a:r>
            <a:r>
              <a:rPr lang="tr-TR" sz="2800" b="1" u="sng" dirty="0" err="1" smtClean="0"/>
              <a:t>Irrationality</a:t>
            </a:r>
            <a:r>
              <a:rPr lang="tr-TR" sz="2800" dirty="0" smtClean="0"/>
              <a:t>» </a:t>
            </a:r>
            <a:r>
              <a:rPr lang="tr-TR" sz="2800" dirty="0" err="1" smtClean="0"/>
              <a:t>and</a:t>
            </a:r>
            <a:r>
              <a:rPr lang="tr-TR" sz="2800" dirty="0" smtClean="0"/>
              <a:t> «</a:t>
            </a:r>
            <a:r>
              <a:rPr lang="tr-TR" sz="2800" b="1" u="sng" dirty="0" err="1" smtClean="0"/>
              <a:t>inefficiency</a:t>
            </a:r>
            <a:r>
              <a:rPr lang="tr-TR" sz="2800" dirty="0" smtClean="0"/>
              <a:t>»</a:t>
            </a:r>
            <a:endParaRPr lang="tr-TR" sz="2800" dirty="0"/>
          </a:p>
        </p:txBody>
      </p:sp>
      <p:cxnSp>
        <p:nvCxnSpPr>
          <p:cNvPr id="7" name="Düz Ok Bağlayıcısı 6"/>
          <p:cNvCxnSpPr/>
          <p:nvPr/>
        </p:nvCxnSpPr>
        <p:spPr>
          <a:xfrm>
            <a:off x="3568700" y="3911600"/>
            <a:ext cx="1536700" cy="10287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Cover</a:t>
            </a:r>
            <a:r>
              <a:rPr lang="tr-TR" dirty="0" smtClean="0"/>
              <a:t> </a:t>
            </a:r>
            <a:r>
              <a:rPr lang="tr-TR" dirty="0" err="1" smtClean="0"/>
              <a:t>pages</a:t>
            </a:r>
            <a:r>
              <a:rPr lang="tr-TR" dirty="0" smtClean="0"/>
              <a:t> of </a:t>
            </a:r>
            <a:r>
              <a:rPr lang="tr-TR" dirty="0" err="1" smtClean="0"/>
              <a:t>Veblen’s</a:t>
            </a:r>
            <a:r>
              <a:rPr lang="tr-TR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of </a:t>
            </a:r>
            <a:r>
              <a:rPr lang="tr-TR" i="1" dirty="0" err="1" smtClean="0"/>
              <a:t>Leisure</a:t>
            </a:r>
            <a:r>
              <a:rPr lang="tr-TR" i="1" dirty="0" smtClean="0"/>
              <a:t> Class</a:t>
            </a:r>
            <a:r>
              <a:rPr lang="tr-TR" dirty="0" smtClean="0"/>
              <a:t> (1899)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2" descr="http://theredphoenix.files.wordpress.com/2011/04/1640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166" y="1407120"/>
            <a:ext cx="3364234" cy="518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ağ Ayraç 4"/>
          <p:cNvSpPr/>
          <p:nvPr/>
        </p:nvSpPr>
        <p:spPr>
          <a:xfrm>
            <a:off x="6781800" y="3098800"/>
            <a:ext cx="482600" cy="1422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 rot="16200000">
            <a:off x="7080883" y="3562350"/>
            <a:ext cx="1193800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00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Cover</a:t>
            </a:r>
            <a:r>
              <a:rPr lang="tr-TR" dirty="0" smtClean="0"/>
              <a:t> </a:t>
            </a:r>
            <a:r>
              <a:rPr lang="tr-TR" dirty="0" err="1" smtClean="0"/>
              <a:t>pages</a:t>
            </a:r>
            <a:r>
              <a:rPr lang="tr-TR" dirty="0" smtClean="0"/>
              <a:t> of </a:t>
            </a:r>
            <a:r>
              <a:rPr lang="tr-TR" dirty="0" err="1" smtClean="0"/>
              <a:t>Veblen’s</a:t>
            </a:r>
            <a:r>
              <a:rPr lang="tr-TR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of </a:t>
            </a:r>
            <a:r>
              <a:rPr lang="tr-TR" i="1" dirty="0" err="1" smtClean="0"/>
              <a:t>Leisure</a:t>
            </a:r>
            <a:r>
              <a:rPr lang="tr-TR" i="1" dirty="0" smtClean="0"/>
              <a:t> Class</a:t>
            </a:r>
            <a:r>
              <a:rPr lang="tr-TR" dirty="0" smtClean="0"/>
              <a:t> (1899)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Sağ Ayraç 4"/>
          <p:cNvSpPr/>
          <p:nvPr/>
        </p:nvSpPr>
        <p:spPr>
          <a:xfrm>
            <a:off x="6781800" y="3098800"/>
            <a:ext cx="482600" cy="1422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 rot="16200000">
            <a:off x="7080883" y="3562350"/>
            <a:ext cx="1193800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2" descr="https://p.gr-assets.com/200x200/scale/books/1387702412/18635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0" y="1191866"/>
            <a:ext cx="3447885" cy="534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11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representations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Sağ Ayraç 4"/>
          <p:cNvSpPr/>
          <p:nvPr/>
        </p:nvSpPr>
        <p:spPr>
          <a:xfrm>
            <a:off x="5346700" y="2921000"/>
            <a:ext cx="482600" cy="1422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 rot="16200000">
            <a:off x="5733524" y="3384550"/>
            <a:ext cx="1193800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2" descr="http://mcspi.ca/wp-content/uploads/2013/03/Sanjay-Economy-of-Viol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548" y="1743160"/>
            <a:ext cx="5331035" cy="389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99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representations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Sağ Ayraç 4"/>
          <p:cNvSpPr/>
          <p:nvPr/>
        </p:nvSpPr>
        <p:spPr>
          <a:xfrm>
            <a:off x="5346700" y="2921000"/>
            <a:ext cx="482600" cy="1422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 rot="16200000">
            <a:off x="5733524" y="3384550"/>
            <a:ext cx="1193800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2" descr="http://graphics8.nytimes.com/images/2009/07/05/books/gross-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1422012"/>
            <a:ext cx="4203700" cy="515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33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representations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Sağ Ayraç 4"/>
          <p:cNvSpPr/>
          <p:nvPr/>
        </p:nvSpPr>
        <p:spPr>
          <a:xfrm>
            <a:off x="5346700" y="2921000"/>
            <a:ext cx="482600" cy="1422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 rot="16200000">
            <a:off x="5733524" y="3384550"/>
            <a:ext cx="1193800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050" name="Picture 2" descr="http://cdnimage.zaman.com.tr/2012/01/17/alisver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548" y="2260600"/>
            <a:ext cx="5020628" cy="278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06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</a:t>
            </a:r>
            <a:r>
              <a:rPr lang="tr-TR" dirty="0" err="1" smtClean="0"/>
              <a:t>Norwegian-American</a:t>
            </a:r>
            <a:endParaRPr lang="tr-TR" dirty="0" smtClean="0"/>
          </a:p>
          <a:p>
            <a:r>
              <a:rPr lang="tr-TR" dirty="0" err="1" smtClean="0"/>
              <a:t>PhD</a:t>
            </a:r>
            <a:r>
              <a:rPr lang="tr-TR" dirty="0" smtClean="0"/>
              <a:t>, Yale </a:t>
            </a:r>
            <a:r>
              <a:rPr lang="tr-TR" dirty="0" err="1" smtClean="0"/>
              <a:t>University</a:t>
            </a:r>
            <a:endParaRPr lang="tr-TR" dirty="0" smtClean="0"/>
          </a:p>
          <a:p>
            <a:pPr lvl="1"/>
            <a:r>
              <a:rPr lang="tr-TR" dirty="0" err="1" smtClean="0"/>
              <a:t>PhD</a:t>
            </a:r>
            <a:r>
              <a:rPr lang="tr-TR" dirty="0" smtClean="0"/>
              <a:t> </a:t>
            </a:r>
            <a:r>
              <a:rPr lang="tr-TR" dirty="0" err="1" smtClean="0"/>
              <a:t>thesis</a:t>
            </a:r>
            <a:r>
              <a:rPr lang="tr-TR" dirty="0" smtClean="0"/>
              <a:t> on Kant (</a:t>
            </a:r>
            <a:r>
              <a:rPr lang="tr-TR" dirty="0" err="1" smtClean="0"/>
              <a:t>lost</a:t>
            </a:r>
            <a:r>
              <a:rPr lang="tr-TR" dirty="0" smtClean="0"/>
              <a:t>!)</a:t>
            </a:r>
          </a:p>
          <a:p>
            <a:r>
              <a:rPr lang="tr-TR" dirty="0" err="1" smtClean="0"/>
              <a:t>Lecturer</a:t>
            </a:r>
            <a:r>
              <a:rPr lang="tr-TR" dirty="0" smtClean="0"/>
              <a:t> at Cornell, Stanford, </a:t>
            </a:r>
            <a:r>
              <a:rPr lang="tr-TR" dirty="0" err="1" smtClean="0"/>
              <a:t>Missouri</a:t>
            </a:r>
            <a:r>
              <a:rPr lang="tr-TR" dirty="0" smtClean="0"/>
              <a:t>, Chicago,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Newschool</a:t>
            </a:r>
            <a:endParaRPr lang="tr-TR" dirty="0" smtClean="0"/>
          </a:p>
          <a:p>
            <a:pPr lvl="1"/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become</a:t>
            </a:r>
            <a:r>
              <a:rPr lang="tr-TR" dirty="0" smtClean="0"/>
              <a:t> a </a:t>
            </a:r>
            <a:r>
              <a:rPr lang="tr-TR" dirty="0" err="1" smtClean="0"/>
              <a:t>full</a:t>
            </a:r>
            <a:r>
              <a:rPr lang="tr-TR" dirty="0" smtClean="0"/>
              <a:t> </a:t>
            </a:r>
            <a:r>
              <a:rPr lang="tr-TR" dirty="0" err="1" smtClean="0"/>
              <a:t>professor</a:t>
            </a:r>
            <a:endParaRPr lang="tr-TR" dirty="0" smtClean="0"/>
          </a:p>
          <a:p>
            <a:pPr lvl="1"/>
            <a:r>
              <a:rPr lang="tr-TR" dirty="0" err="1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his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affairs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endParaRPr lang="tr-TR" dirty="0" smtClean="0"/>
          </a:p>
          <a:p>
            <a:pPr lvl="1"/>
            <a:r>
              <a:rPr lang="tr-TR" dirty="0" err="1" smtClean="0"/>
              <a:t>Known</a:t>
            </a:r>
            <a:r>
              <a:rPr lang="tr-TR" dirty="0" smtClean="0"/>
              <a:t> as an </a:t>
            </a:r>
            <a:r>
              <a:rPr lang="tr-TR" dirty="0" err="1" smtClean="0"/>
              <a:t>influential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critic</a:t>
            </a:r>
            <a:endParaRPr lang="tr-TR" dirty="0" smtClean="0"/>
          </a:p>
          <a:p>
            <a:r>
              <a:rPr lang="tr-TR" dirty="0" smtClean="0"/>
              <a:t>Editor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err="1" smtClean="0"/>
              <a:t>Journal</a:t>
            </a:r>
            <a:r>
              <a:rPr lang="tr-TR" i="1" dirty="0" smtClean="0"/>
              <a:t> of </a:t>
            </a:r>
            <a:r>
              <a:rPr lang="tr-TR" i="1" dirty="0" err="1" smtClean="0"/>
              <a:t>Political</a:t>
            </a:r>
            <a:r>
              <a:rPr lang="tr-TR" i="1" dirty="0" smtClean="0"/>
              <a:t> </a:t>
            </a:r>
            <a:r>
              <a:rPr lang="tr-TR" i="1" dirty="0" err="1" smtClean="0"/>
              <a:t>Economy</a:t>
            </a:r>
            <a:endParaRPr lang="tr-TR" i="1" dirty="0" smtClean="0"/>
          </a:p>
          <a:p>
            <a:r>
              <a:rPr lang="tr-TR" dirty="0" err="1" smtClean="0"/>
              <a:t>Rejected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presidency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Association</a:t>
            </a:r>
            <a:r>
              <a:rPr lang="tr-TR" dirty="0" smtClean="0"/>
              <a:t> (1924)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241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(</a:t>
            </a:r>
            <a:r>
              <a:rPr lang="tr-TR" dirty="0" err="1" smtClean="0"/>
              <a:t>who</a:t>
            </a:r>
            <a:r>
              <a:rPr lang="tr-TR" dirty="0" smtClean="0"/>
              <a:t>) is </a:t>
            </a:r>
            <a:r>
              <a:rPr lang="tr-TR" b="1" dirty="0" err="1" smtClean="0"/>
              <a:t>leisure</a:t>
            </a:r>
            <a:r>
              <a:rPr lang="tr-TR" b="1" dirty="0" smtClean="0"/>
              <a:t> </a:t>
            </a:r>
            <a:r>
              <a:rPr lang="tr-TR" b="1" dirty="0" err="1" smtClean="0"/>
              <a:t>class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representations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5" name="Sağ Ayraç 4"/>
          <p:cNvSpPr/>
          <p:nvPr/>
        </p:nvSpPr>
        <p:spPr>
          <a:xfrm>
            <a:off x="5346700" y="2921000"/>
            <a:ext cx="482600" cy="1422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 rot="16200000">
            <a:off x="5733524" y="3384550"/>
            <a:ext cx="1193800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http://sosyalrenkler.org/wp-content/uploads/2013/09/iletisim-teknoloji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548" y="2174875"/>
            <a:ext cx="5004852" cy="351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57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400" dirty="0" err="1" smtClean="0"/>
              <a:t>Shopping</a:t>
            </a:r>
            <a:r>
              <a:rPr lang="tr-TR" sz="4400" dirty="0" smtClean="0"/>
              <a:t> </a:t>
            </a:r>
            <a:r>
              <a:rPr lang="tr-TR" sz="4400" dirty="0" err="1" smtClean="0"/>
              <a:t>Malls</a:t>
            </a:r>
            <a:endParaRPr lang="tr-TR" sz="4400" dirty="0" smtClean="0"/>
          </a:p>
          <a:p>
            <a:pPr marL="0" indent="0" algn="ctr">
              <a:buNone/>
            </a:pPr>
            <a:r>
              <a:rPr lang="tr-TR" sz="4400" dirty="0" smtClean="0"/>
              <a:t>Alışveriş Merkezleri (</a:t>
            </a:r>
            <a:r>
              <a:rPr lang="tr-TR" sz="4400" dirty="0" err="1" smtClean="0"/>
              <a:t>AVMs</a:t>
            </a:r>
            <a:r>
              <a:rPr lang="tr-TR" sz="4400" dirty="0" smtClean="0"/>
              <a:t>)</a:t>
            </a:r>
          </a:p>
          <a:p>
            <a:pPr marL="0" indent="0" algn="ctr">
              <a:buNone/>
            </a:pPr>
            <a:endParaRPr lang="tr-TR" sz="4400" dirty="0"/>
          </a:p>
          <a:p>
            <a:pPr marL="0" indent="0" algn="ctr">
              <a:buNone/>
            </a:pPr>
            <a:r>
              <a:rPr lang="tr-TR" sz="4400" dirty="0" err="1" smtClean="0"/>
              <a:t>Centres</a:t>
            </a:r>
            <a:r>
              <a:rPr lang="tr-TR" sz="4400" smtClean="0"/>
              <a:t> of consumerism</a:t>
            </a:r>
            <a:r>
              <a:rPr lang="tr-TR" sz="4400" dirty="0" smtClean="0"/>
              <a:t> </a:t>
            </a:r>
          </a:p>
        </p:txBody>
      </p:sp>
      <p:sp>
        <p:nvSpPr>
          <p:cNvPr id="4" name="Aşağı Ok 3"/>
          <p:cNvSpPr/>
          <p:nvPr/>
        </p:nvSpPr>
        <p:spPr>
          <a:xfrm>
            <a:off x="5461000" y="3733800"/>
            <a:ext cx="1295400" cy="8763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13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91544" y="116632"/>
            <a:ext cx="7772400" cy="6624736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3 Resim" descr="mandar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1585" y="0"/>
            <a:ext cx="1952625" cy="2343150"/>
          </a:xfrm>
          <a:prstGeom prst="rect">
            <a:avLst/>
          </a:prstGeom>
        </p:spPr>
      </p:pic>
      <p:pic>
        <p:nvPicPr>
          <p:cNvPr id="5" name="4 Resim" descr="oran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36160" y="1"/>
            <a:ext cx="2057400" cy="2219325"/>
          </a:xfrm>
          <a:prstGeom prst="rect">
            <a:avLst/>
          </a:prstGeom>
        </p:spPr>
      </p:pic>
      <p:pic>
        <p:nvPicPr>
          <p:cNvPr id="6" name="5 Resim" descr="w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63553" y="2132856"/>
            <a:ext cx="2088233" cy="2808312"/>
          </a:xfrm>
          <a:prstGeom prst="rect">
            <a:avLst/>
          </a:prstGeom>
        </p:spPr>
      </p:pic>
      <p:pic>
        <p:nvPicPr>
          <p:cNvPr id="7" name="6 Resim" descr="p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80177" y="2204864"/>
            <a:ext cx="1757933" cy="2705100"/>
          </a:xfrm>
          <a:prstGeom prst="rect">
            <a:avLst/>
          </a:prstGeom>
        </p:spPr>
      </p:pic>
      <p:cxnSp>
        <p:nvCxnSpPr>
          <p:cNvPr id="9" name="8 Düz Ok Bağlayıcısı"/>
          <p:cNvCxnSpPr/>
          <p:nvPr/>
        </p:nvCxnSpPr>
        <p:spPr>
          <a:xfrm>
            <a:off x="4943872" y="1124744"/>
            <a:ext cx="20882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4871864" y="3140968"/>
            <a:ext cx="20882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etin kutusu"/>
          <p:cNvSpPr txBox="1"/>
          <p:nvPr/>
        </p:nvSpPr>
        <p:spPr>
          <a:xfrm>
            <a:off x="2495600" y="5157193"/>
            <a:ext cx="73332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u="sng" dirty="0" err="1"/>
              <a:t>Question</a:t>
            </a:r>
            <a:r>
              <a:rPr lang="tr-TR" sz="2800" b="1" u="sng" dirty="0"/>
              <a:t> 1: </a:t>
            </a:r>
            <a:r>
              <a:rPr lang="tr-TR" sz="2800" b="1" u="sng" dirty="0" err="1"/>
              <a:t>Where</a:t>
            </a:r>
            <a:r>
              <a:rPr lang="tr-TR" sz="2800" b="1" u="sng" dirty="0"/>
              <a:t> </a:t>
            </a:r>
            <a:r>
              <a:rPr lang="tr-TR" sz="2800" b="1" u="sng" dirty="0" err="1"/>
              <a:t>are</a:t>
            </a:r>
            <a:r>
              <a:rPr lang="tr-TR" sz="2800" b="1" u="sng" dirty="0"/>
              <a:t> </a:t>
            </a:r>
            <a:r>
              <a:rPr lang="tr-TR" sz="2800" b="1" u="sng" dirty="0" err="1"/>
              <a:t>the</a:t>
            </a:r>
            <a:r>
              <a:rPr lang="tr-TR" sz="2800" b="1" u="sng" dirty="0"/>
              <a:t> </a:t>
            </a:r>
            <a:r>
              <a:rPr lang="tr-TR" sz="2800" b="1" u="sng" dirty="0" err="1"/>
              <a:t>transitional</a:t>
            </a:r>
            <a:r>
              <a:rPr lang="tr-TR" sz="2800" b="1" u="sng" dirty="0"/>
              <a:t> </a:t>
            </a:r>
            <a:r>
              <a:rPr lang="tr-TR" sz="2800" b="1" u="sng" dirty="0" err="1"/>
              <a:t>species</a:t>
            </a:r>
            <a:r>
              <a:rPr lang="tr-TR" sz="2800" b="1" u="sng" dirty="0"/>
              <a:t>?</a:t>
            </a:r>
          </a:p>
          <a:p>
            <a:r>
              <a:rPr lang="tr-TR" sz="2800" b="1" u="sng" dirty="0" err="1"/>
              <a:t>Question</a:t>
            </a:r>
            <a:r>
              <a:rPr lang="tr-TR" sz="2800" b="1" u="sng" dirty="0"/>
              <a:t> 2: </a:t>
            </a:r>
            <a:r>
              <a:rPr lang="tr-TR" sz="2800" b="1" u="sng" dirty="0" err="1"/>
              <a:t>How</a:t>
            </a:r>
            <a:r>
              <a:rPr lang="tr-TR" sz="2800" b="1" u="sng" dirty="0"/>
              <a:t> </a:t>
            </a:r>
            <a:r>
              <a:rPr lang="tr-TR" sz="2800" b="1" u="sng" dirty="0" err="1"/>
              <a:t>come</a:t>
            </a:r>
            <a:r>
              <a:rPr lang="tr-TR" sz="2800" b="1" u="sng" dirty="0"/>
              <a:t> </a:t>
            </a:r>
            <a:r>
              <a:rPr lang="tr-TR" sz="2800" b="1" u="sng" dirty="0" err="1"/>
              <a:t>that</a:t>
            </a:r>
            <a:r>
              <a:rPr lang="tr-TR" sz="2800" b="1" u="sng" dirty="0"/>
              <a:t> </a:t>
            </a:r>
            <a:r>
              <a:rPr lang="tr-TR" sz="2800" b="1" u="sng" dirty="0" err="1"/>
              <a:t>two</a:t>
            </a:r>
            <a:r>
              <a:rPr lang="tr-TR" sz="2800" b="1" u="sng" dirty="0"/>
              <a:t> </a:t>
            </a:r>
            <a:r>
              <a:rPr lang="tr-TR" sz="2800" b="1" u="sng" dirty="0" err="1"/>
              <a:t>different</a:t>
            </a:r>
            <a:r>
              <a:rPr lang="tr-TR" sz="2800" b="1" u="sng" dirty="0"/>
              <a:t> </a:t>
            </a:r>
            <a:r>
              <a:rPr lang="tr-TR" sz="2800" b="1" u="sng" dirty="0" err="1"/>
              <a:t>species</a:t>
            </a:r>
            <a:r>
              <a:rPr lang="tr-TR" sz="2800" b="1" u="sng" dirty="0"/>
              <a:t> </a:t>
            </a:r>
            <a:r>
              <a:rPr lang="tr-TR" sz="2800" b="1" u="sng" dirty="0" err="1"/>
              <a:t>exist</a:t>
            </a:r>
            <a:r>
              <a:rPr lang="tr-TR" sz="2800" b="1" u="sng" dirty="0"/>
              <a:t> </a:t>
            </a:r>
            <a:r>
              <a:rPr lang="tr-TR" sz="2800" b="1" u="sng" dirty="0" err="1"/>
              <a:t>simultanously</a:t>
            </a:r>
            <a:r>
              <a:rPr lang="tr-TR" sz="2800" b="1" u="sng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4075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Veblen</a:t>
            </a:r>
            <a:r>
              <a:rPr lang="tr-TR" dirty="0" smtClean="0"/>
              <a:t> as a </a:t>
            </a:r>
            <a:r>
              <a:rPr lang="tr-TR" b="1" u="sng" dirty="0" err="1" smtClean="0"/>
              <a:t>social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critic</a:t>
            </a:r>
            <a:endParaRPr lang="tr-TR" b="1" u="sng" dirty="0" smtClean="0"/>
          </a:p>
          <a:p>
            <a:pPr lvl="1"/>
            <a:r>
              <a:rPr lang="tr-TR" dirty="0" err="1" smtClean="0"/>
              <a:t>Iconoclastic</a:t>
            </a:r>
            <a:r>
              <a:rPr lang="tr-TR" dirty="0" smtClean="0"/>
              <a:t> </a:t>
            </a:r>
            <a:r>
              <a:rPr lang="tr-TR" dirty="0" err="1" smtClean="0"/>
              <a:t>assaults</a:t>
            </a:r>
            <a:r>
              <a:rPr lang="tr-TR" dirty="0" smtClean="0"/>
              <a:t> on </a:t>
            </a:r>
            <a:r>
              <a:rPr lang="tr-TR" dirty="0" err="1" smtClean="0"/>
              <a:t>captains</a:t>
            </a:r>
            <a:r>
              <a:rPr lang="tr-TR" dirty="0" smtClean="0"/>
              <a:t> of </a:t>
            </a:r>
            <a:r>
              <a:rPr lang="tr-TR" dirty="0" err="1" smtClean="0"/>
              <a:t>industry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leisure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endParaRPr lang="tr-TR" dirty="0" smtClean="0"/>
          </a:p>
          <a:p>
            <a:r>
              <a:rPr lang="tr-TR" dirty="0" err="1" smtClean="0"/>
              <a:t>Veblen</a:t>
            </a:r>
            <a:r>
              <a:rPr lang="tr-TR" dirty="0" smtClean="0"/>
              <a:t> as an </a:t>
            </a:r>
            <a:r>
              <a:rPr lang="tr-TR" b="1" u="sng" dirty="0" err="1" smtClean="0"/>
              <a:t>economist</a:t>
            </a:r>
            <a:endParaRPr lang="tr-TR" b="1" u="sng" dirty="0" smtClean="0"/>
          </a:p>
          <a:p>
            <a:pPr lvl="1"/>
            <a:r>
              <a:rPr lang="tr-TR" dirty="0" err="1" smtClean="0"/>
              <a:t>Powerful</a:t>
            </a:r>
            <a:r>
              <a:rPr lang="tr-TR" dirty="0" smtClean="0"/>
              <a:t> </a:t>
            </a:r>
            <a:r>
              <a:rPr lang="tr-TR" dirty="0" err="1" smtClean="0"/>
              <a:t>attacks</a:t>
            </a:r>
            <a:r>
              <a:rPr lang="tr-TR" dirty="0" smtClean="0"/>
              <a:t> of </a:t>
            </a:r>
            <a:r>
              <a:rPr lang="tr-TR" dirty="0" err="1" smtClean="0"/>
              <a:t>Marx</a:t>
            </a:r>
            <a:r>
              <a:rPr lang="tr-TR" dirty="0" smtClean="0"/>
              <a:t>, </a:t>
            </a:r>
            <a:r>
              <a:rPr lang="tr-TR" dirty="0" err="1" smtClean="0"/>
              <a:t>marginalism</a:t>
            </a:r>
            <a:r>
              <a:rPr lang="tr-TR" dirty="0" smtClean="0"/>
              <a:t> in </a:t>
            </a:r>
            <a:r>
              <a:rPr lang="tr-TR" dirty="0" err="1" smtClean="0"/>
              <a:t>economics</a:t>
            </a:r>
            <a:endParaRPr lang="tr-TR" dirty="0" smtClean="0"/>
          </a:p>
          <a:p>
            <a:r>
              <a:rPr lang="tr-TR" dirty="0" err="1" smtClean="0"/>
              <a:t>Veblen</a:t>
            </a:r>
            <a:r>
              <a:rPr lang="tr-TR" dirty="0" smtClean="0"/>
              <a:t> as a </a:t>
            </a:r>
            <a:r>
              <a:rPr lang="tr-TR" b="1" u="sng" dirty="0" err="1" smtClean="0"/>
              <a:t>sociologist</a:t>
            </a:r>
            <a:endParaRPr lang="tr-TR" b="1" u="sng" dirty="0" smtClean="0"/>
          </a:p>
          <a:p>
            <a:pPr lvl="1"/>
            <a:r>
              <a:rPr lang="tr-TR" dirty="0" err="1" smtClean="0"/>
              <a:t>Determinants</a:t>
            </a:r>
            <a:r>
              <a:rPr lang="tr-TR" dirty="0" smtClean="0"/>
              <a:t> of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intertia</a:t>
            </a:r>
            <a:r>
              <a:rPr lang="tr-TR" dirty="0" smtClean="0"/>
              <a:t> </a:t>
            </a:r>
            <a:endParaRPr lang="tr-TR" dirty="0"/>
          </a:p>
          <a:p>
            <a:r>
              <a:rPr lang="tr-TR" dirty="0" err="1" smtClean="0"/>
              <a:t>Veblen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u="sng" dirty="0" err="1" smtClean="0"/>
              <a:t>first</a:t>
            </a:r>
            <a:r>
              <a:rPr lang="tr-TR" b="1" u="sng" dirty="0" smtClean="0"/>
              <a:t>-ever </a:t>
            </a:r>
            <a:r>
              <a:rPr lang="tr-TR" b="1" u="sng" dirty="0" err="1" smtClean="0"/>
              <a:t>evolutionary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social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theorist</a:t>
            </a:r>
            <a:endParaRPr lang="tr-TR" b="1" u="sng" dirty="0" smtClean="0"/>
          </a:p>
          <a:p>
            <a:pPr lvl="1"/>
            <a:r>
              <a:rPr lang="tr-TR" dirty="0" err="1" smtClean="0"/>
              <a:t>Significance</a:t>
            </a:r>
            <a:r>
              <a:rPr lang="tr-TR" dirty="0" smtClean="0"/>
              <a:t> of </a:t>
            </a:r>
            <a:r>
              <a:rPr lang="tr-TR" dirty="0" err="1" smtClean="0"/>
              <a:t>habits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instincts</a:t>
            </a:r>
            <a:r>
              <a:rPr lang="tr-TR" dirty="0" smtClean="0"/>
              <a:t> in his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analyses</a:t>
            </a:r>
            <a:endParaRPr lang="tr-TR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834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Influences</a:t>
            </a:r>
            <a:r>
              <a:rPr lang="tr-TR" dirty="0"/>
              <a:t>: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err="1" smtClean="0"/>
              <a:t>Marx</a:t>
            </a:r>
            <a:r>
              <a:rPr lang="tr-TR" dirty="0" smtClean="0"/>
              <a:t>: </a:t>
            </a:r>
            <a:r>
              <a:rPr lang="tr-TR" dirty="0" err="1" smtClean="0"/>
              <a:t>class</a:t>
            </a:r>
            <a:r>
              <a:rPr lang="tr-TR" dirty="0" smtClean="0"/>
              <a:t> </a:t>
            </a:r>
            <a:r>
              <a:rPr lang="tr-TR" dirty="0" err="1" smtClean="0"/>
              <a:t>conflict</a:t>
            </a:r>
            <a:endParaRPr lang="tr-TR" dirty="0" smtClean="0"/>
          </a:p>
          <a:p>
            <a:r>
              <a:rPr lang="tr-TR" b="1" dirty="0" err="1" smtClean="0"/>
              <a:t>Spencer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Darwin</a:t>
            </a:r>
            <a:r>
              <a:rPr lang="tr-TR" dirty="0" smtClean="0"/>
              <a:t>: </a:t>
            </a:r>
            <a:r>
              <a:rPr lang="tr-TR" dirty="0" err="1" smtClean="0"/>
              <a:t>evolutionary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, «</a:t>
            </a:r>
            <a:r>
              <a:rPr lang="tr-TR" dirty="0" err="1" smtClean="0"/>
              <a:t>survival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fittest</a:t>
            </a:r>
            <a:r>
              <a:rPr lang="tr-TR" dirty="0" smtClean="0"/>
              <a:t>», </a:t>
            </a:r>
            <a:r>
              <a:rPr lang="tr-TR" dirty="0" err="1" smtClean="0"/>
              <a:t>critique</a:t>
            </a:r>
            <a:r>
              <a:rPr lang="tr-TR" dirty="0" smtClean="0"/>
              <a:t> of </a:t>
            </a:r>
            <a:r>
              <a:rPr lang="tr-TR" dirty="0" err="1" smtClean="0"/>
              <a:t>teleology</a:t>
            </a:r>
            <a:r>
              <a:rPr lang="tr-TR" dirty="0" smtClean="0"/>
              <a:t>, </a:t>
            </a:r>
          </a:p>
          <a:p>
            <a:r>
              <a:rPr lang="tr-TR" b="1" dirty="0" err="1" smtClean="0"/>
              <a:t>American</a:t>
            </a:r>
            <a:r>
              <a:rPr lang="tr-TR" b="1" dirty="0" smtClean="0"/>
              <a:t> </a:t>
            </a:r>
            <a:r>
              <a:rPr lang="tr-TR" b="1" dirty="0" err="1" smtClean="0"/>
              <a:t>pragmatists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psychologists</a:t>
            </a:r>
            <a:r>
              <a:rPr lang="tr-TR" dirty="0" smtClean="0"/>
              <a:t>: C. </a:t>
            </a:r>
            <a:r>
              <a:rPr lang="tr-TR" dirty="0" err="1" smtClean="0"/>
              <a:t>Sanders</a:t>
            </a:r>
            <a:r>
              <a:rPr lang="tr-TR" dirty="0" smtClean="0"/>
              <a:t> </a:t>
            </a:r>
            <a:r>
              <a:rPr lang="tr-TR" dirty="0" err="1" smtClean="0"/>
              <a:t>Peirce</a:t>
            </a:r>
            <a:r>
              <a:rPr lang="tr-TR" dirty="0" smtClean="0"/>
              <a:t>, John </a:t>
            </a:r>
            <a:r>
              <a:rPr lang="tr-TR" dirty="0" err="1" smtClean="0"/>
              <a:t>Dewey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William James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77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b="1" dirty="0" err="1" smtClean="0"/>
              <a:t>What</a:t>
            </a:r>
            <a:r>
              <a:rPr lang="tr-TR" b="1" dirty="0" smtClean="0"/>
              <a:t> is it </a:t>
            </a:r>
            <a:r>
              <a:rPr lang="tr-TR" b="1" dirty="0" err="1" smtClean="0"/>
              <a:t>that</a:t>
            </a:r>
            <a:r>
              <a:rPr lang="tr-TR" b="1" dirty="0" smtClean="0"/>
              <a:t> </a:t>
            </a:r>
            <a:r>
              <a:rPr lang="tr-TR" b="1" dirty="0" err="1" smtClean="0"/>
              <a:t>survives</a:t>
            </a:r>
            <a:r>
              <a:rPr lang="tr-TR" b="1" dirty="0" smtClean="0"/>
              <a:t> in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society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economy</a:t>
            </a:r>
            <a:r>
              <a:rPr lang="tr-TR" b="1" dirty="0" smtClean="0"/>
              <a:t>?</a:t>
            </a:r>
          </a:p>
          <a:p>
            <a:pPr marL="0" indent="0" algn="ctr">
              <a:buNone/>
            </a:pPr>
            <a:r>
              <a:rPr lang="tr-TR" u="sng" dirty="0" smtClean="0"/>
              <a:t>(«</a:t>
            </a:r>
            <a:r>
              <a:rPr lang="tr-TR" u="sng" dirty="0" err="1" smtClean="0"/>
              <a:t>unit</a:t>
            </a:r>
            <a:r>
              <a:rPr lang="tr-TR" u="sng" dirty="0" smtClean="0"/>
              <a:t> of </a:t>
            </a:r>
            <a:r>
              <a:rPr lang="tr-TR" u="sng" dirty="0" err="1" smtClean="0"/>
              <a:t>selection</a:t>
            </a:r>
            <a:r>
              <a:rPr lang="tr-TR" u="sng" dirty="0" smtClean="0"/>
              <a:t>»)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2895600" y="3869266"/>
          <a:ext cx="6375400" cy="140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187700"/>
                <a:gridCol w="3187700"/>
              </a:tblGrid>
              <a:tr h="345017"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Biology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Economics</a:t>
                      </a:r>
                      <a:endParaRPr lang="en-GB" sz="4000" dirty="0"/>
                    </a:p>
                  </a:txBody>
                  <a:tcPr/>
                </a:tc>
              </a:tr>
              <a:tr h="345017"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Species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Institutions</a:t>
                      </a:r>
                      <a:endParaRPr lang="en-GB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83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3098800" y="2085023"/>
          <a:ext cx="6375400" cy="140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187700"/>
                <a:gridCol w="3187700"/>
              </a:tblGrid>
              <a:tr h="345017"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Biology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Economics</a:t>
                      </a:r>
                      <a:endParaRPr lang="en-GB" sz="4000" dirty="0"/>
                    </a:p>
                  </a:txBody>
                  <a:tcPr/>
                </a:tc>
              </a:tr>
              <a:tr h="345017"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Species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Institutions</a:t>
                      </a:r>
                      <a:endParaRPr lang="en-GB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346200" y="3996035"/>
            <a:ext cx="322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 smtClean="0"/>
              <a:t>On </a:t>
            </a:r>
            <a:r>
              <a:rPr lang="tr-TR" sz="2400" u="sng" dirty="0" err="1" smtClean="0"/>
              <a:t>the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Origin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Species</a:t>
            </a:r>
            <a:endParaRPr lang="tr-TR" sz="24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Evolution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natural</a:t>
            </a:r>
            <a:r>
              <a:rPr lang="tr-TR" sz="2400" dirty="0" smtClean="0"/>
              <a:t> life </a:t>
            </a:r>
            <a:endParaRPr lang="en-GB" sz="24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7378700" y="3996035"/>
            <a:ext cx="3670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 smtClean="0"/>
              <a:t>On </a:t>
            </a:r>
            <a:r>
              <a:rPr lang="tr-TR" sz="2400" u="sng" dirty="0" err="1" smtClean="0"/>
              <a:t>the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Origin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Institutions</a:t>
            </a:r>
            <a:endParaRPr lang="tr-TR" sz="24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Evolution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social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economic</a:t>
            </a:r>
            <a:r>
              <a:rPr lang="tr-TR" sz="2400" dirty="0" smtClean="0"/>
              <a:t> life</a:t>
            </a:r>
            <a:endParaRPr lang="en-GB" sz="2400" dirty="0"/>
          </a:p>
        </p:txBody>
      </p:sp>
      <p:cxnSp>
        <p:nvCxnSpPr>
          <p:cNvPr id="8" name="Düz Ok Bağlayıcısı 7"/>
          <p:cNvCxnSpPr>
            <a:endCxn id="5" idx="0"/>
          </p:cNvCxnSpPr>
          <p:nvPr/>
        </p:nvCxnSpPr>
        <p:spPr>
          <a:xfrm flipH="1">
            <a:off x="2959100" y="3543300"/>
            <a:ext cx="393700" cy="452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8343900" y="3581400"/>
            <a:ext cx="635000" cy="414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91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What is an institution?</a:t>
            </a:r>
            <a:r>
              <a:rPr lang="tr-TR" b="1" u="sng" dirty="0" smtClean="0"/>
              <a:t>*</a:t>
            </a:r>
            <a:endParaRPr lang="en-GB" b="1" u="sng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Famil</a:t>
            </a:r>
            <a:r>
              <a:rPr lang="tr-TR" dirty="0" err="1" smtClean="0"/>
              <a:t>ies</a:t>
            </a:r>
            <a:r>
              <a:rPr lang="en-GB" dirty="0" smtClean="0"/>
              <a:t>, </a:t>
            </a:r>
            <a:r>
              <a:rPr lang="en-GB" dirty="0" err="1" smtClean="0"/>
              <a:t>universit</a:t>
            </a:r>
            <a:r>
              <a:rPr lang="tr-TR" dirty="0" err="1" smtClean="0"/>
              <a:t>ies</a:t>
            </a:r>
            <a:r>
              <a:rPr lang="en-GB" dirty="0" smtClean="0"/>
              <a:t>, religion, science</a:t>
            </a:r>
            <a:r>
              <a:rPr lang="tr-TR" dirty="0" smtClean="0"/>
              <a:t>s</a:t>
            </a:r>
            <a:r>
              <a:rPr lang="en-GB" dirty="0" smtClean="0"/>
              <a:t>, bureaucracy, law, business firms, </a:t>
            </a:r>
            <a:r>
              <a:rPr lang="tr-TR" dirty="0" err="1" smtClean="0"/>
              <a:t>for-profit</a:t>
            </a:r>
            <a:r>
              <a:rPr lang="tr-TR" dirty="0" smtClean="0"/>
              <a:t> </a:t>
            </a:r>
            <a:r>
              <a:rPr lang="tr-TR" dirty="0" err="1" smtClean="0"/>
              <a:t>organizations</a:t>
            </a:r>
            <a:r>
              <a:rPr lang="tr-TR" dirty="0" smtClean="0"/>
              <a:t>, </a:t>
            </a:r>
            <a:r>
              <a:rPr lang="tr-TR" dirty="0" err="1" smtClean="0"/>
              <a:t>non-profit</a:t>
            </a:r>
            <a:r>
              <a:rPr lang="tr-TR" dirty="0" smtClean="0"/>
              <a:t> </a:t>
            </a:r>
            <a:r>
              <a:rPr lang="tr-TR" dirty="0" err="1" smtClean="0"/>
              <a:t>organizations</a:t>
            </a:r>
            <a:r>
              <a:rPr lang="tr-TR" dirty="0" smtClean="0"/>
              <a:t>, </a:t>
            </a:r>
            <a:r>
              <a:rPr lang="en-GB" dirty="0" smtClean="0"/>
              <a:t>nations, </a:t>
            </a:r>
            <a:r>
              <a:rPr lang="tr-TR" dirty="0" err="1" smtClean="0"/>
              <a:t>conventions</a:t>
            </a:r>
            <a:r>
              <a:rPr lang="tr-TR" dirty="0" smtClean="0"/>
              <a:t>, </a:t>
            </a:r>
            <a:r>
              <a:rPr lang="tr-TR" dirty="0" err="1" smtClean="0"/>
              <a:t>routines</a:t>
            </a:r>
            <a:r>
              <a:rPr lang="tr-TR" dirty="0" smtClean="0"/>
              <a:t>, </a:t>
            </a:r>
            <a:r>
              <a:rPr lang="tr-TR" dirty="0" err="1" smtClean="0"/>
              <a:t>ideologies</a:t>
            </a:r>
            <a:r>
              <a:rPr lang="tr-TR" dirty="0" smtClean="0"/>
              <a:t>,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 algn="r">
              <a:buNone/>
            </a:pPr>
            <a:endParaRPr lang="tr-TR" sz="2000" dirty="0" smtClean="0"/>
          </a:p>
          <a:p>
            <a:pPr marL="0" indent="0" algn="r">
              <a:buNone/>
            </a:pPr>
            <a:endParaRPr lang="tr-TR" sz="2000" dirty="0"/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2000" dirty="0" smtClean="0"/>
              <a:t>* </a:t>
            </a:r>
            <a:r>
              <a:rPr lang="tr-TR" sz="2000" dirty="0" err="1" smtClean="0"/>
              <a:t>Formal</a:t>
            </a:r>
            <a:r>
              <a:rPr lang="tr-TR" sz="2000" dirty="0" smtClean="0"/>
              <a:t> </a:t>
            </a:r>
            <a:r>
              <a:rPr lang="tr-TR" sz="2000" dirty="0" err="1" smtClean="0"/>
              <a:t>definitions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postponed</a:t>
            </a:r>
            <a:r>
              <a:rPr lang="tr-TR" sz="2000" dirty="0" smtClean="0"/>
              <a:t> in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class</a:t>
            </a:r>
            <a:r>
              <a:rPr lang="tr-TR" sz="2000" dirty="0" smtClean="0"/>
              <a:t> 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2000" dirty="0" err="1" smtClean="0"/>
              <a:t>to</a:t>
            </a:r>
            <a:r>
              <a:rPr lang="tr-TR" sz="2000" dirty="0" smtClean="0"/>
              <a:t> a </a:t>
            </a:r>
            <a:r>
              <a:rPr lang="tr-TR" sz="2000" dirty="0" err="1" smtClean="0"/>
              <a:t>later</a:t>
            </a:r>
            <a:r>
              <a:rPr lang="tr-TR" sz="2000" dirty="0" smtClean="0"/>
              <a:t> </a:t>
            </a:r>
            <a:r>
              <a:rPr lang="tr-TR" sz="2000" dirty="0" err="1" smtClean="0"/>
              <a:t>stage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practical</a:t>
            </a:r>
            <a:r>
              <a:rPr lang="tr-TR" sz="2000" dirty="0" smtClean="0"/>
              <a:t> </a:t>
            </a:r>
            <a:r>
              <a:rPr lang="tr-TR" sz="2000" dirty="0" err="1" smtClean="0"/>
              <a:t>purposes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761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B.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How do institutions operate?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u="sng" dirty="0" smtClean="0"/>
              <a:t>Interaction and hierarchy among institutions</a:t>
            </a:r>
            <a:endParaRPr lang="en-GB" u="sng" dirty="0"/>
          </a:p>
        </p:txBody>
      </p:sp>
      <p:graphicFrame>
        <p:nvGraphicFramePr>
          <p:cNvPr id="4" name="Diyagram 3"/>
          <p:cNvGraphicFramePr/>
          <p:nvPr>
            <p:extLst/>
          </p:nvPr>
        </p:nvGraphicFramePr>
        <p:xfrm>
          <a:off x="838200" y="3043237"/>
          <a:ext cx="10528300" cy="381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097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1116</Words>
  <Application>Microsoft Office PowerPoint</Application>
  <PresentationFormat>Widescreen</PresentationFormat>
  <Paragraphs>244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Evrim, Kurumlar  ve İktisat Kuramı: Thorstein Veblen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Thorstein B. Veblen (1857-1929)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Evolution, Complexity,  and Big Data Economy Week 8</dc:title>
  <dc:creator>Altug Yalcintas</dc:creator>
  <cp:lastModifiedBy>Altug Yalcintas</cp:lastModifiedBy>
  <cp:revision>4</cp:revision>
  <dcterms:created xsi:type="dcterms:W3CDTF">2020-02-13T14:34:13Z</dcterms:created>
  <dcterms:modified xsi:type="dcterms:W3CDTF">2020-02-13T17:04:16Z</dcterms:modified>
</cp:coreProperties>
</file>