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313" r:id="rId2"/>
    <p:sldId id="309" r:id="rId3"/>
    <p:sldId id="314" r:id="rId4"/>
    <p:sldId id="310" r:id="rId5"/>
    <p:sldId id="315" r:id="rId6"/>
    <p:sldId id="311" r:id="rId7"/>
    <p:sldId id="312" r:id="rId8"/>
    <p:sldId id="31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33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10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547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51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313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691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172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283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6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415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67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9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76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09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75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9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25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22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80ADDB98-66F2-448B-81D3-8F63A788F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6064" y="2355828"/>
            <a:ext cx="6779871" cy="1543851"/>
          </a:xfrm>
        </p:spPr>
        <p:txBody>
          <a:bodyPr>
            <a:normAutofit/>
          </a:bodyPr>
          <a:lstStyle/>
          <a:p>
            <a:r>
              <a:rPr lang="tr-TR" sz="4400" b="1" dirty="0"/>
              <a:t>ORGANİZASYON YAPISI</a:t>
            </a:r>
          </a:p>
        </p:txBody>
      </p:sp>
    </p:spTree>
    <p:extLst>
      <p:ext uri="{BB962C8B-B14F-4D97-AF65-F5344CB8AC3E}">
        <p14:creationId xmlns:p14="http://schemas.microsoft.com/office/powerpoint/2010/main" val="1866365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9557" y="982132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/>
            </a:br>
            <a:r>
              <a:rPr lang="tr-TR" sz="4000" b="1" dirty="0"/>
              <a:t>Organizasyon Yapısı-Teknoloji Etkileşimi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1" y="2743200"/>
            <a:ext cx="9601196" cy="3132668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Teknolojik sistem;</a:t>
            </a:r>
          </a:p>
          <a:p>
            <a:pPr>
              <a:buFontTx/>
              <a:buChar char="-"/>
            </a:pP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Organizasyonların işlevleri</a:t>
            </a:r>
          </a:p>
          <a:p>
            <a:pPr>
              <a:buFontTx/>
              <a:buChar char="-"/>
            </a:pP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Gerekli bilgi ve yetkinliklerin uzmanlaşması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76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Zorunlu makine ve donatım çeşitleri</a:t>
            </a:r>
          </a:p>
          <a:p>
            <a:pPr>
              <a:buFontTx/>
              <a:buChar char="-"/>
            </a:pP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işlem gereklilikleri</a:t>
            </a:r>
          </a:p>
          <a:p>
            <a:pPr>
              <a:buFontTx/>
              <a:buChar char="-"/>
            </a:pP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Organizasyonun yayılımı gibi faktörler tarafından belirlenir.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BD22E15F-29B2-4F97-AE12-32A84B77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19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Organizasyonlarda kullanılan teknolojiler;</a:t>
            </a:r>
          </a:p>
          <a:p>
            <a:pPr>
              <a:buFontTx/>
              <a:buChar char="-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Rutin (basit)</a:t>
            </a:r>
          </a:p>
          <a:p>
            <a:pPr>
              <a:buFontTx/>
              <a:buChar char="-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Rutin olmayan (kompleks) </a:t>
            </a:r>
          </a:p>
          <a:p>
            <a:pPr marL="0" indent="0"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biçimde sınıflandırılır.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03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4457"/>
              </p:ext>
            </p:extLst>
          </p:nvPr>
        </p:nvGraphicFramePr>
        <p:xfrm>
          <a:off x="2841572" y="3012442"/>
          <a:ext cx="60960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Rutin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Rutin olmayan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Kütlesel üretim faaliyetleri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Mekanik organizasyon yapıları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Ar-ge faaliyetleri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Organik organizasyonlar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Başlık 8">
            <a:extLst>
              <a:ext uri="{FF2B5EF4-FFF2-40B4-BE49-F238E27FC236}">
                <a16:creationId xmlns:a16="http://schemas.microsoft.com/office/drawing/2014/main" id="{E20E4181-866F-44FA-BBBF-C5A29AF4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532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1" y="2556932"/>
            <a:ext cx="9494519" cy="3318936"/>
          </a:xfrm>
        </p:spPr>
        <p:txBody>
          <a:bodyPr/>
          <a:lstStyle/>
          <a:p>
            <a:r>
              <a:rPr lang="tr-TR" dirty="0" err="1"/>
              <a:t>Joan</a:t>
            </a:r>
            <a:r>
              <a:rPr lang="tr-TR" dirty="0"/>
              <a:t> </a:t>
            </a:r>
            <a:r>
              <a:rPr lang="tr-TR" dirty="0" err="1"/>
              <a:t>Woodward</a:t>
            </a:r>
            <a:r>
              <a:rPr lang="tr-TR" dirty="0"/>
              <a:t> ve arkadaşları teknolojiyi üç grupta incelemişlerdir:</a:t>
            </a:r>
          </a:p>
          <a:p>
            <a:pPr marL="971550" lvl="1" indent="-514350">
              <a:buAutoNum type="arabicPeriod"/>
            </a:pPr>
            <a:r>
              <a:rPr lang="tr-TR" dirty="0"/>
              <a:t>İşlem teknolojisi: iş akımı faaliyetlerinde kullanılan </a:t>
            </a:r>
          </a:p>
          <a:p>
            <a:pPr marL="971550" lvl="1" indent="-514350">
              <a:buAutoNum type="arabicPeriod"/>
            </a:pPr>
            <a:r>
              <a:rPr lang="tr-TR" dirty="0"/>
              <a:t>Materyal teknolojisi: dönüştürme süreçlerinde kullanılan</a:t>
            </a:r>
          </a:p>
          <a:p>
            <a:pPr marL="971550" lvl="1" indent="-514350">
              <a:buAutoNum type="arabicPeriod"/>
            </a:pPr>
            <a:r>
              <a:rPr lang="tr-TR" dirty="0"/>
              <a:t>Bilgi teknolojileri: organizasyonlarda kullanılan bilginin niteliği ile ilişkilendirilmiş ve bilginin etkin kullanımı amaçlanmıştır.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85C02B41-D3C5-4303-88DF-601ABFFE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776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801" y="624110"/>
            <a:ext cx="9675812" cy="1280890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/>
            </a:br>
            <a:r>
              <a:rPr lang="tr-TR" dirty="0"/>
              <a:t>Organizasyon Yapılarında Dönüşüm Ve Teknoloji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80161" y="2771335"/>
            <a:ext cx="9616437" cy="313988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Teknoloji kullanımı, genel anlamda özel ve kamusal tüm kurum ve kuruluşlar üzerinde yapısal açıdan köklü dönüşümlere neden olmaktadır.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39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05085" y="2563543"/>
            <a:ext cx="9781829" cy="368485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Teknolojinin organizasyon süreçlerinde kullanılması, organizasyon içindeki planlama çalışmalarının uygulama çalışmalarında daha geniş aralıklarla ayrılmasına neden olmaktadır.</a:t>
            </a:r>
          </a:p>
          <a:p>
            <a:pPr algn="just"/>
            <a:r>
              <a:rPr lang="tr-TR" dirty="0"/>
              <a:t>Teknolojinin organizasyon yapılarını merkezileştirdiği (</a:t>
            </a:r>
            <a:r>
              <a:rPr lang="tr-TR" dirty="0" err="1"/>
              <a:t>centralization</a:t>
            </a:r>
            <a:r>
              <a:rPr lang="tr-TR" dirty="0"/>
              <a:t>) ya da yerelleştirildiği (</a:t>
            </a:r>
            <a:r>
              <a:rPr lang="tr-TR" dirty="0" err="1"/>
              <a:t>decentralization</a:t>
            </a:r>
            <a:r>
              <a:rPr lang="tr-TR" dirty="0"/>
              <a:t>) görülmektedir.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2A370704-7CAB-4C25-A2A2-95FAB2474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4144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154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ORGANİZASYON YAPISI</vt:lpstr>
      <vt:lpstr> Organizasyon Yapısı-Teknoloji Etkileşimi</vt:lpstr>
      <vt:lpstr>PowerPoint Sunusu</vt:lpstr>
      <vt:lpstr>PowerPoint Sunusu</vt:lpstr>
      <vt:lpstr>PowerPoint Sunusu</vt:lpstr>
      <vt:lpstr>PowerPoint Sunusu</vt:lpstr>
      <vt:lpstr> Organizasyon Yapılarında Dönüşüm Ve Teknoloji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2020-02-22T14:31:07Z</dcterms:created>
  <dcterms:modified xsi:type="dcterms:W3CDTF">2020-04-30T14:43:02Z</dcterms:modified>
</cp:coreProperties>
</file>