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ikdörtgen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Yuvarlatılmış Dikdörtge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Yuvarlatılmış Dikdörtge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Dikdörtgen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Yuvarlatılmış Dikdörtge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BD63A10-E9F1-4A5F-91DC-BC61D46E29A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56504B4-3CF0-4422-A007-20BBDDF867B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Paşa YAVUZARSLAN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373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-Ar/-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/-r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 ) -Ar/-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/-r biçimbirimi 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zamanından önceki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olayı anlatabilir. Böyle bir özellik sergilediğinde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artık bir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görünüş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değil, açıkça zamansal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konusudur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(Akşehirli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38).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Hasan Eren,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Dilinin Etimolojik Sözlüğü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adlı kitabını 1999’da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yayımlar.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R.Z=O.Z			K.Z</a:t>
            </a:r>
            <a:r>
              <a:rPr lang="tr-TR" dirty="0" smtClean="0"/>
              <a:t>	</a:t>
            </a:r>
            <a:endParaRPr lang="tr-TR" dirty="0"/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362173" y="4558626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483768" y="4315373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796136" y="4342602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237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-Ar/-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/-r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(c) -Ar/-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/-r biçimbirimi,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tahmin, ihtimal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ifadeler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içerdiğinde 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sonrasına atıf yapar. 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 Ali, bu yaz tarlada çalışır.  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K.Z				O.Z=R.Z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362173" y="4384646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195736" y="4182957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6156176" y="4182957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841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-Ar/-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/-r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(d)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-Ar/-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/-r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imdiki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zamanı 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ifade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(9) 	- Hoca: Ali, sen bir şey mi söyleyecektin.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Ali: evet.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Ahmet: Hocam, ben de bir şey sormak iste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K.Z=O.Z=R.Z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362173" y="4384646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5004048" y="4168622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96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-DX biçimbirimi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17497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-DX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genellikle geçmiş zamanda gerçekleşmiş olayları ve durumları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ifade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etmek için kullanılır. Bu biçimbirimle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çekimlenmiş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eylemin yer aldığı tümcelerde olay zamanı konuşma zamanından öncedir.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111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-DX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 –DX biçimbirimi temel olarak konuşma zamanından önce gerçekleşmiş olaylara atıf yapar.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(10) Ali, iki saat boyunca terasta oturdu.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O.Z=R.Z			K.Z</a:t>
            </a:r>
          </a:p>
          <a:p>
            <a:endParaRPr lang="tr-TR" dirty="0"/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362173" y="4210836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483768" y="3994812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861961" y="3994812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7379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genellikle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geçmiş zamanda gerçekleşmiş olayları ve durumları ifade etmek için kullanılır. Bu biçimbirimle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çekimlenmiş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eylemin yer aldığı tümcelerde olay zamanı konuşma zamanından öncedir.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 –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ve-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biçimbirimlerinin farkı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şahit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 veya olmama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açısındandır.</a:t>
            </a:r>
          </a:p>
          <a:p>
            <a:pPr algn="just"/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	a. Ali ilaçlarını iç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Ali ilaçlarını iç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2612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(12) 	-Ayşe: Ali ilaçlarını içmiş.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(-Ali ilaçlarını içti.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Ali’nin ilaçlarını içtiğine Ahmet şahit oldu.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-Ahmet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Ali’nin ilaçlarını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içtiğini Ayşe’ye söyledi)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O.Z		R.Z			 K.Z</a:t>
            </a: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223628" y="4265308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195736" y="4049284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3923928" y="410281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6804248" y="4047392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58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ahit olunmamış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olayı hem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geçmişte başlayıp 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 da devam eden bir olayı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anlatabilir.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(13) Üç arkadaş eve giriyor, ikisi mutfağa geçiyor, biri salona. Mutfaktaki birisi salona bakıyor: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a. Ali, oturmuş.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O.Z	         R.Z		K.Z</a:t>
            </a: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223628" y="4265308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483768" y="4075101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796136" y="4075101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3779912" y="4075101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010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bazı örneklerde 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zamanından sonra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ihtimali olan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olayı anlatabilir. 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(14)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Düşünsene, çölleri aşıp gelmişsin.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K.Z			O.Z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R.Z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223628" y="4581128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123728" y="442965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4932040" y="4365104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5796136" y="437632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098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gelecek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olayları ve durumları ifade etmek için kullanılır. Bu biçimbirimle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çekimlenmiş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eylemin yer aldığı tümcelerde olay zamanı konuşma zamanından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sonradır. 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(15) Ben yarın bisiklet alacağım.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K.Z			R.Z=O.Z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223628" y="4581128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195736" y="4374232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220072" y="4466164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190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 Kategorisi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Türkçedeki bildirme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biçimbirimleri: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	-yor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	-Ar/-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/-r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	-DX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	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mXş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	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f.	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981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başlayıp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gelecekte de devam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edecek durumları anlatabilir.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(16) Şu andan itibaren seninle ben ilgileneceğim (Akşehirli 2010: 46).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K.Z			O.Z=R.Z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223628" y="4581128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123728" y="442965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220072" y="4452633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966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zamanından sonraki bir referans noktası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örtüşen olay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zamanını anlatmak için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kullanılır (Akşehirli, 2010: 49).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(17)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adam burada olduğu sürece ben huzur bulamayacağım (Korkmaz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2014, 632).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K.Z			O.Z=K.Z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223628" y="4581128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123728" y="4365104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220072" y="4435299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384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 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biçimbirimi, konuşma zamanında gerçekleşen olaylara ve durumlara atıf yapar.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(18) Ali, piyano çalmakta.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K.Z=O.Z=R.Z</a:t>
            </a:r>
          </a:p>
          <a:p>
            <a:endParaRPr lang="tr-TR" dirty="0"/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223628" y="4355325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3707904" y="411659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7987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mAktA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 –yor ve 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biçimbirimleri sadece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odaksıllık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açısından birbirinden ayrılmaktadır.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mAktA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daha güçlü bir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odaksıllık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içermektedir (Aydemir, 2010: 19).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(19) a. Yarın seni gardan ben alıyorum (planlama,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odaksıllık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zayıf).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İşlemler, devam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etmekte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odaksıllık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güçlü).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9645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Aydemir, İbrahim Ahmet (2010),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Zaman ve Görünüş Sistemi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Ankara, Grafiker Yayınları.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Akşehirli, Soner (2010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Türkçe’de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Konuşma Zamanı Olay Zamanı ve Referans Zamanı İlişkileri"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Periodical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Turkic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vol.5, pp.15-72, 2010.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5031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-yor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 ifade etmek için kullanıldığında her üç zaman noktası zaman ekseninde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örtüşürler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	a. - Anne:  Ali ne yapıyorsun?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- Ali:  Ödev yapı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K.Z=O.Z=R.Z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1691680" y="4705315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4663333" y="4411117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186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-yor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 -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biçimbirimi, ‘anlatım tabanlı kullanıldığında’ geçmiş zamana atıf yapar (Aydemir, 2010: 34).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	- Ali İstanbul işini ne yapmış?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	-Ali İstanbul’a gidiyor, sınava giriyor ama kazanamıyor.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O.Z=R.Z			K.Z</a:t>
            </a: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403648" y="4725144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555776" y="4509864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796136" y="4515513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46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-yor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–yor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zamanından sonrası için kullanımında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 olay zamanından öncedir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zamanı, olay zamanıyla denktir (Akşehirli, 2010: 36). 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Biçimbilim sınavına yarın giriyorum.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K.Z			O.Z=R.Z</a:t>
            </a: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403648" y="4725144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3059832" y="450912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6084168" y="450912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312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-yor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(d)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–yor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zamanından önce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başlayıp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 da devam etmekte olan eylemlerin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anlatıldığı tümcelerde kullanılabilir.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2013’ten beri Ankara’da yaşıyor. </a:t>
            </a:r>
          </a:p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O.Z=R.Z			K.Z</a:t>
            </a: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1403648" y="4725144"/>
            <a:ext cx="59766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3419872" y="450912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6732240" y="4509120"/>
            <a:ext cx="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553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-yor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“Evrensel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önerme” adı verilen ve geçerliliği zamana ve mekana bağlı olmayan durum ya da olaylar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–yor biçimbirimiyle anlatılabilir :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 Burada kışlar güzel geçi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5)’te zaman çizelgesinde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kesitten söz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edilmemektedir;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ekseninin tümüne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yayılmış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durumdadır. Dolayısıyla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olay zamanı arasında bir zaman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değildir (Akşehirli, 2010: 37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759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-Ar/-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/-r biçimbirimi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-Ar/-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/-r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biçimbirimi;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süreklilik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görünüşü ile alışkanlık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evrensellik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genel geçerlilik, tahmin, olasılık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kiplikleri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eder.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-Ar/-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/-r biçimbirimi bu işlevlerle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kullanıldığında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olay zamanı arasındaki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tespit etmek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</a:p>
        </p:txBody>
      </p:sp>
    </p:spTree>
    <p:extLst>
      <p:ext uri="{BB962C8B-B14F-4D97-AF65-F5344CB8AC3E}">
        <p14:creationId xmlns:p14="http://schemas.microsoft.com/office/powerpoint/2010/main" val="1691234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-Ar/-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/-r biçimbirimi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	a.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Güneş doğudan doğ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Dişlerimi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günde üç kez fırçala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ım.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Kapalı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havalar beni hüzünlendir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İki kere iki beş ed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4836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370</TotalTime>
  <Words>886</Words>
  <Application>Microsoft Office PowerPoint</Application>
  <PresentationFormat>Ekran Gösterisi (4:3)</PresentationFormat>
  <Paragraphs>157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Hisse Senedi</vt:lpstr>
      <vt:lpstr>TUR170 Türkiye Türkçesi Biçim Bilgisi</vt:lpstr>
      <vt:lpstr>Zaman Kategorisi</vt:lpstr>
      <vt:lpstr>-yor biçimbirimi</vt:lpstr>
      <vt:lpstr>-yor biçimbirimi</vt:lpstr>
      <vt:lpstr>-yor biçimbirimi</vt:lpstr>
      <vt:lpstr>-yor biçimbirimi</vt:lpstr>
      <vt:lpstr>-yor biçimbirimi</vt:lpstr>
      <vt:lpstr>-Ar/-Xr/-r biçimbirimi</vt:lpstr>
      <vt:lpstr>-Ar/-Xr/-r biçimbirimi</vt:lpstr>
      <vt:lpstr>-Ar/-Xr/-r biçimbirimi</vt:lpstr>
      <vt:lpstr>-Ar/-Xr/-r biçimbirimi</vt:lpstr>
      <vt:lpstr>-Ar/-Xr/-r biçimbirimi</vt:lpstr>
      <vt:lpstr> -DX biçimbirimi </vt:lpstr>
      <vt:lpstr>-DX biçimbirimi</vt:lpstr>
      <vt:lpstr>-mXş biçimbirimi</vt:lpstr>
      <vt:lpstr>-mXş biçimbirimi</vt:lpstr>
      <vt:lpstr>-mXş biçimbirimi</vt:lpstr>
      <vt:lpstr>-mXş biçimbirimi</vt:lpstr>
      <vt:lpstr>-AcAk biçimbirimi</vt:lpstr>
      <vt:lpstr>-AcAk biçimbirimi</vt:lpstr>
      <vt:lpstr>-AcAk biçimbirimi</vt:lpstr>
      <vt:lpstr>-mAktA biçimbirimi</vt:lpstr>
      <vt:lpstr>-mAktA biçimbirimi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TUR170 Türkiye Türkçesi Biçim Bilgisi</dc:title>
  <dc:creator>bilgisayar</dc:creator>
  <cp:lastModifiedBy>bilgisayar</cp:lastModifiedBy>
  <cp:revision>42</cp:revision>
  <dcterms:created xsi:type="dcterms:W3CDTF">2021-04-15T21:36:55Z</dcterms:created>
  <dcterms:modified xsi:type="dcterms:W3CDTF">2021-06-23T09:45:54Z</dcterms:modified>
</cp:coreProperties>
</file>