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Yuvarlatılmış Dikdörtge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Yuvarlatılmış Dikdörtge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Yuvarlatılmış Dikdörtge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Yuvarlatılmış Dikdörtge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D63A10-E9F1-4A5F-91DC-BC61D46E29A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56504B4-3CF0-4422-A007-20BBDDF867B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7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) -Ar/-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önceki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olayı anlatabilir. Böyle bir özellik sergilediğinde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bir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açıkça zamansal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konusudur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(Akşehirli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Hasan Eren,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Dilinin Etimolojik Sözlüğü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adlı kitabını 1999’da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yayımlar.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R.Z=O.Z			K.Z</a:t>
            </a:r>
            <a:r>
              <a:rPr lang="tr-TR" dirty="0" smtClean="0"/>
              <a:t>	</a:t>
            </a:r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362173" y="4558626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483768" y="4315373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796136" y="434260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237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-Ar/-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tahmin, ihtimal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ifadeler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içerdiğinde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sonrasına atıf yapar. 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Ali, bu yaz tarlada çalışır.  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K.Z				O.Z=R.Z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362173" y="4384646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95736" y="4182957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6156176" y="4182957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84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 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(9) 	- Hoca: Ali, sen bir şey mi söyleyecektin.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Ali: evet.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Ahmet: Hocam, ben de bir şey sormak iste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K.Z=O.Z=R.Z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362173" y="4384646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5004048" y="416862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9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-DX biçimbirimi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844824"/>
            <a:ext cx="7772400" cy="41749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-DX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genellikle geçmiş zamanda gerçekleşmiş olayları ve durumları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 için kullanılır. Bu biçimbirimle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çekimlenmiş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eylemin yer aldığı tümcelerde olay zamanı konuşma zamanından öncedir.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111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-DX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–DX biçimbirimi temel olarak konuşma zamanından önce gerçekleşmiş olaylara atıf yapar.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Ali, iki saat boyunca terasta oturdu.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O.Z=R.Z			K.Z</a:t>
            </a:r>
          </a:p>
          <a:p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362173" y="4210836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483768" y="399481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861961" y="399481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379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genellikle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zamanda gerçekleşmiş olayları ve durumları ifade etmek için kullanılır. Bu biçimbirimle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çekimlenmiş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eylemin yer aldığı tümcelerde olay zamanı konuşma zamanından öncedir.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–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biçimbirimlerinin farkı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şahit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 veya olmama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açısındandır.</a:t>
            </a: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	a. Ali ilaçlarını iç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ilaçlarını iç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2612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	-Ayşe: Ali ilaçlarını içmiş.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(-Ali ilaçlarını içti.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Ali’nin ilaçlarını içtiğine Ahmet şahit oldu.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-Ahmet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Ali’nin ilaçlarını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içtiğini Ayşe’ye söyledi)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O.Z		R.Z			 K.Z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26530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95736" y="4049284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3923928" y="410281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804248" y="404739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5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ahit olunmamış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olayı hem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geçmişte başlayıp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 da devam eden bir olayı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anlatabilir.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(13) Üç arkadaş eve giriyor, ikisi mutfağa geçiyor, biri salona. Mutfaktaki birisi salona bakıyor: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a. Ali, oturmuş.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O.Z	         R.Z		K.Z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26530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483768" y="4075101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796136" y="4075101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3779912" y="4075101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010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bazı örneklerde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sonra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ihtimali olan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olayı anlatabilir.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Düşünsene, çölleri aşıp gelmişsin.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K.Z			O.Z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R.Z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58112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23728" y="442965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4932040" y="4365104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796136" y="43763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98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 gelecek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gerçekleşecek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olayları ve durumları ifade etmek için kullanılır. Bu biçimbirimle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çekimlenmiş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eylemin yer aldığı tümcelerde olay zamanı konuşma zamanından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sonradır. 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Ben yarın bisiklet alacağım.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K.Z			R.Z=O.Z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58112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95736" y="4374232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220072" y="4466164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19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Türkçedeki bildirme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biçimbirimleri: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	-yor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	-Ar/-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	-DX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	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	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	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981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başlayıp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gelecekte de devam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edecek durumları anlatabilir.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 Şu andan itibaren seninle ben ilgileneceğim (Akşehirli 2010: 46).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K.Z			O.Z=R.Z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58112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23728" y="442965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220072" y="4452633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966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sonraki bir referans noktası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örtüşen olay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zamanını anlatmak için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kullanılır (Akşehirli, 2010: 49).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adam burada olduğu sürece ben huzur bulamayacağım (Korkmaz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2014, 632).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K.Z			O.Z=K.Z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581128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123728" y="4365104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220072" y="4435299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384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konuşma zamanında gerçekleşen olaylara ve durumlara atıf yapar.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Ali, piyano çalmakta.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K.Z=O.Z=R.Z</a:t>
            </a:r>
          </a:p>
          <a:p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223628" y="4355325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3707904" y="411659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98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–yor ve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biçimbirimleri sadece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odaksıllık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açısından birbirinden ayrılmaktadır.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daha güçlü bir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odaksıllık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içermektedir (Aydemir, 2010: 19).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(19) a. Yarın seni gardan ben alıyorum (planlama,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odaksıllık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zayıf).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İşlemler, devam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etmekte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odaksıllık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güçlü).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645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Aydemir, İbrahim Ahmet (2010),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Zaman ve Görünüş Sistemi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Akşehirli, Soner (2010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Türkçe’de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 Zamanı Olay Zamanı ve Referans Zamanı İlişkileri"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Periodical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vol.5, pp.15-72, 2010.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503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ifade etmek için kullanıldığında her üç zaman noktası zaman ekseninde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örtüşürler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	a. - Anne:  Ali ne yapıyorsun?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- Ali:  Ödev yapı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K.Z=O.Z=R.Z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691680" y="4705315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663333" y="4411117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186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-yor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-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‘anlatım tabanlı kullanıldığında’ geçmiş zamana atıf yapar (Aydemir, 2010: 34).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	- Ali İstanbul işini ne yapmış?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-Ali İstanbul’a gidiyor, sınava giriyor ama kazanamıyor.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O.Z=R.Z			K.Z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403648" y="4725144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555776" y="4509864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796136" y="4515513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469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–yor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sonrası için kullanımında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olay zamanından öncedir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referans zamanı, olay zamanıyla denktir (Akşehirli, 2010: 36). 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Biçimbilim sınavına yarın giriyorum.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K.Z			O.Z=R.Z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403648" y="4725144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3059832" y="45091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6084168" y="45091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31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–yor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başlayıp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 da devam etmekte olan eylemlerin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anlatıldığı tümcelerde kullanılabilir.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2013’ten beri Ankara’da yaşıyor. </a:t>
            </a: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O.Z=R.Z			K.Z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403648" y="4725144"/>
            <a:ext cx="59766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3419872" y="45091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6732240" y="45091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553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“Evrensel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önerme” adı verilen ve geçerliliği zamana ve mekana bağlı olmayan durum ya da olaylar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–yor biçimbirimiyle anlatılabilir :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Burada kışlar güzel geçi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5)’te zaman çizelgesinde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kesitten söz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edilmemektedir;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ekseninin tümüne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yayılmış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durumdadır. Dolayısıyla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olay zamanı arasında bir 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 (Akşehirli, 2010: 37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5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biçimbirimi;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süreklilik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görünüşü ile alışkanlık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evrensellik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genel geçerlilik, tahmin, olasılık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kiplikleri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 bu işlevlerle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kullanıldığında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olay zamanı arasındaki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tespit etmek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</a:p>
        </p:txBody>
      </p:sp>
    </p:spTree>
    <p:extLst>
      <p:ext uri="{BB962C8B-B14F-4D97-AF65-F5344CB8AC3E}">
        <p14:creationId xmlns:p14="http://schemas.microsoft.com/office/powerpoint/2010/main" val="169123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-Ar/-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 biçimbirimi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	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Güneş doğudan doğ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Dişlerimi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günde üç kez fırçala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ım.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Kapalı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havalar beni hüzünlendir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İki kere iki beş ed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836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370</TotalTime>
  <Words>886</Words>
  <Application>Microsoft Office PowerPoint</Application>
  <PresentationFormat>Ekran Gösterisi (4:3)</PresentationFormat>
  <Paragraphs>157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Hisse Senedi</vt:lpstr>
      <vt:lpstr>TUR170 Türkiye Türkçesi Biçim Bilgisi</vt:lpstr>
      <vt:lpstr>Zaman Kategorisi</vt:lpstr>
      <vt:lpstr>-yor biçimbirimi</vt:lpstr>
      <vt:lpstr>-yor biçimbirimi</vt:lpstr>
      <vt:lpstr>-yor biçimbirimi</vt:lpstr>
      <vt:lpstr>-yor biçimbirimi</vt:lpstr>
      <vt:lpstr>-yor biçimbirimi</vt:lpstr>
      <vt:lpstr>-Ar/-Xr/-r biçimbirimi</vt:lpstr>
      <vt:lpstr>-Ar/-Xr/-r biçimbirimi</vt:lpstr>
      <vt:lpstr>-Ar/-Xr/-r biçimbirimi</vt:lpstr>
      <vt:lpstr>-Ar/-Xr/-r biçimbirimi</vt:lpstr>
      <vt:lpstr>-Ar/-Xr/-r biçimbirimi</vt:lpstr>
      <vt:lpstr> -DX biçimbirimi </vt:lpstr>
      <vt:lpstr>-DX biçimbirimi</vt:lpstr>
      <vt:lpstr>-mXş biçimbirimi</vt:lpstr>
      <vt:lpstr>-mXş biçimbirimi</vt:lpstr>
      <vt:lpstr>-mXş biçimbirimi</vt:lpstr>
      <vt:lpstr>-mXş biçimbirimi</vt:lpstr>
      <vt:lpstr>-AcAk biçimbirimi</vt:lpstr>
      <vt:lpstr>-AcAk biçimbirimi</vt:lpstr>
      <vt:lpstr>-AcAk biçimbirimi</vt:lpstr>
      <vt:lpstr>-mAktA biçimbirimi</vt:lpstr>
      <vt:lpstr>-mAktA biçimbirimi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42</cp:revision>
  <dcterms:created xsi:type="dcterms:W3CDTF">2021-04-15T21:36:55Z</dcterms:created>
  <dcterms:modified xsi:type="dcterms:W3CDTF">2021-06-23T09:45:54Z</dcterms:modified>
</cp:coreProperties>
</file>