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1"/>
  </p:handoutMasterIdLst>
  <p:sldIdLst>
    <p:sldId id="343" r:id="rId3"/>
    <p:sldId id="344" r:id="rId5"/>
    <p:sldId id="450" r:id="rId6"/>
    <p:sldId id="449" r:id="rId7"/>
    <p:sldId id="352" r:id="rId8"/>
    <p:sldId id="452" r:id="rId9"/>
    <p:sldId id="453" r:id="rId10"/>
  </p:sldIdLst>
  <p:sldSz cx="9144000" cy="6858000" type="screen4x3"/>
  <p:notesSz cx="6797675" cy="9928225"/>
  <p:defaultTextStyle>
    <a:defPPr>
      <a:defRPr lang="tr-TR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76"/>
  </p:normalViewPr>
  <p:slideViewPr>
    <p:cSldViewPr showGuides="1"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9E4DF8F-BD2E-44DF-9AB8-57F0E2E9C726}" type="datetimeFigureOut">
              <a:rPr kumimoji="0" lang="tr-TR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fld>
            <a:endParaRPr kumimoji="0" lang="tr-T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tr-TR" sz="1200" dirty="0"/>
            </a:fld>
            <a:endParaRPr lang="tr-T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Rot="1" noTextEdi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p>
            <a:pPr lvl="0"/>
            <a:r>
              <a:rPr lang="tr-TR" altLang="tr-TR" dirty="0"/>
              <a:t>Asıl metin stillerini düzenlemek için tıklatın</a:t>
            </a:r>
            <a:endParaRPr lang="tr-TR" altLang="tr-TR" dirty="0"/>
          </a:p>
          <a:p>
            <a:pPr lvl="1"/>
            <a:r>
              <a:rPr lang="tr-TR" altLang="tr-TR" dirty="0"/>
              <a:t>İkinci düzey</a:t>
            </a:r>
            <a:endParaRPr lang="tr-TR" altLang="tr-TR" dirty="0"/>
          </a:p>
          <a:p>
            <a:pPr lvl="2"/>
            <a:r>
              <a:rPr lang="tr-TR" altLang="tr-TR" dirty="0"/>
              <a:t>Üçüncü düzey</a:t>
            </a:r>
            <a:endParaRPr lang="tr-TR" altLang="tr-TR" dirty="0"/>
          </a:p>
          <a:p>
            <a:pPr lvl="3"/>
            <a:r>
              <a:rPr lang="tr-TR" altLang="tr-TR" dirty="0"/>
              <a:t>Dördüncü düzey</a:t>
            </a:r>
            <a:endParaRPr lang="tr-TR" altLang="tr-TR" dirty="0"/>
          </a:p>
          <a:p>
            <a:pPr lvl="4"/>
            <a:r>
              <a:rPr lang="tr-TR" altLang="tr-TR" dirty="0"/>
              <a:t>Beşinci düzey</a:t>
            </a:r>
            <a:endParaRPr lang="tr-TR" altLang="tr-TR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tr-TR" altLang="tr-TR" sz="1200" dirty="0"/>
            </a:fld>
            <a:endParaRPr lang="tr-TR" altLang="tr-TR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571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15715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67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16739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390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>
              <a:spcBef>
                <a:spcPct val="0"/>
              </a:spcBef>
            </a:pPr>
            <a:fld id="{9A0DB2DC-4C9A-4742-B13C-FB6460FD3503}" type="slidenum">
              <a:rPr lang="tr-TR" altLang="tr-TR" dirty="0">
                <a:solidFill>
                  <a:srgbClr val="000000"/>
                </a:solidFill>
              </a:rPr>
            </a:fld>
            <a:endParaRPr lang="tr-TR" altLang="tr-TR" dirty="0">
              <a:solidFill>
                <a:srgbClr val="000000"/>
              </a:solidFill>
            </a:endParaRPr>
          </a:p>
        </p:txBody>
      </p:sp>
      <p:sp>
        <p:nvSpPr>
          <p:cNvPr id="123907" name="Rectangle 2"/>
          <p:cNvSpPr>
            <a:spLocks noRot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/>
          </p:cNvSpPr>
          <p:nvPr>
            <p:ph type="body" idx="1"/>
          </p:nvPr>
        </p:nvSpPr>
        <p:spPr>
          <a:ln/>
        </p:spPr>
        <p:txBody>
          <a:bodyPr wrap="square" lIns="91440" tIns="45720" rIns="91440" bIns="45720" anchor="t"/>
          <a:p>
            <a:pPr lvl="0" eaLnBrk="1" hangingPunct="1"/>
            <a:endParaRPr lang="tr-TR" altLang="tr-T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>
              <a:buNone/>
            </a:pPr>
            <a:fld id="{9A0DB2DC-4C9A-4742-B13C-FB6460FD3503}" type="slidenum">
              <a:rPr lang="tr-TR" altLang="tr-TR" dirty="0"/>
            </a:fld>
            <a:endParaRPr lang="tr-TR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Footer Placeholder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Slide Number Placeholder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tr-TR" altLang="tr-TR" dirty="0">
                <a:latin typeface="Arial" panose="020B0604020202020204" pitchFamily="34" charset="0"/>
              </a:rPr>
            </a:fld>
            <a:endParaRPr lang="tr-TR" altLang="tr-T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sağlik ekonomİsİ TANIMI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sz="quarter" idx="1" hasCustomPrompt="1"/>
          </p:nvPr>
        </p:nvSpPr>
        <p:spPr>
          <a:xfrm>
            <a:off x="539750" y="1557338"/>
            <a:ext cx="7467600" cy="4873625"/>
          </a:xfrm>
          <a:ln/>
        </p:spPr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Ekonomi, toplumun gereksinimlerini karşılayacak ürün ve hizmetlerin üretimi ve dağılımını sağlamak amacıyla, kısıtlı olan kaynakların kullanımı sürecindeki, sosyal ve kurumsal davranış ve seçimleri inceleyen bir bilim dalıdır. </a:t>
            </a:r>
            <a:endParaRPr lang="tr-TR" altLang="tr-TR" dirty="0"/>
          </a:p>
          <a:p>
            <a:pPr marL="0" indent="0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r>
              <a:rPr lang="tr-TR" altLang="tr-TR" dirty="0"/>
              <a:t>  </a:t>
            </a:r>
            <a:endParaRPr lang="tr-TR" alt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Rectangle 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Sağlik ekonomİsİnİn alani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3" name="Rectangle 3"/>
          <p:cNvSpPr>
            <a:spLocks noGrp="1"/>
          </p:cNvSpPr>
          <p:nvPr>
            <p:ph sz="quarter" idx="1" hasCustomPrompt="1"/>
          </p:nvPr>
        </p:nvSpPr>
        <p:spPr>
          <a:xfrm>
            <a:off x="457200" y="1882775"/>
            <a:ext cx="8229600" cy="4525963"/>
          </a:xfrm>
          <a:ln/>
        </p:spPr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Sağlık hizmetlerinin sunumu için kullanılan kaynak miktarı,</a:t>
            </a:r>
            <a:endParaRPr lang="tr-TR" altLang="tr-TR" dirty="0"/>
          </a:p>
          <a:p>
            <a:pPr marL="0" indent="0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tr-TR" altLang="tr-TR" dirty="0"/>
          </a:p>
          <a:p>
            <a:pPr marL="0" indent="0"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  <a:buNone/>
            </a:pPr>
            <a:endParaRPr lang="tr-TR" alt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tr-TR" altLang="tr-TR" dirty="0">
                <a:sym typeface="+mn-ea"/>
              </a:rPr>
              <a:t>Sağlık kurumlarının örgütlenmesi ve finansmanı,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Kaynakların sağlığı geliştiren çeşitli faaliyetler arasında dağılımı,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10" name="Rectangle 82"/>
          <p:cNvSpPr>
            <a:spLocks noGrp="1" noChangeArrowheads="1"/>
          </p:cNvSpPr>
          <p:nvPr>
            <p:ph type="title" hasCustomPrompt="1"/>
          </p:nvPr>
        </p:nvSpPr>
        <p:spPr/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r-TR" altLang="tr-TR" sz="3000" b="0" i="0" u="none" strike="noStrike" kern="1200" cap="sm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Kaynak dağilimi kararlarini etkİleyen faktörler</a:t>
            </a:r>
            <a:endParaRPr kumimoji="0" lang="tr-TR" altLang="tr-TR" sz="3000" b="0" i="0" u="none" strike="noStrike" kern="1200" cap="small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411" name="Rectangle 83"/>
          <p:cNvSpPr>
            <a:spLocks noGrp="1"/>
          </p:cNvSpPr>
          <p:nvPr>
            <p:ph sz="quarter" idx="1" hasCustomPrompt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Toplumsal beklentiler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/>
              <a:t>İnançlar ve değer yargıları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tr-TR" alt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Toplumsal tercihler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Lobiler ve çıkar grupları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Bilgi ve kanıtlar</a:t>
            </a:r>
            <a:endParaRPr lang="tr-TR" altLang="tr-TR" dirty="0"/>
          </a:p>
          <a:p>
            <a:pPr eaLnBrk="1" hangingPunct="1">
              <a:buClr>
                <a:schemeClr val="accent1"/>
              </a:buClr>
              <a:buSzPct val="70000"/>
              <a:buFont typeface="Wingdings" panose="05000000000000000000" pitchFamily="2" charset="2"/>
            </a:pPr>
            <a:r>
              <a:rPr lang="tr-TR" altLang="tr-TR" dirty="0">
                <a:sym typeface="+mn-ea"/>
              </a:rPr>
              <a:t>Politik çevre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622</Words>
  <Application>WPS Presentation</Application>
  <PresentationFormat>Ekran Gösterisi (4:3)</PresentationFormat>
  <Paragraphs>30</Paragraphs>
  <Slides>7</Slides>
  <Notes>103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2" baseType="lpstr">
      <vt:lpstr>Arial</vt:lpstr>
      <vt:lpstr>SimSun</vt:lpstr>
      <vt:lpstr>Wingdings</vt:lpstr>
      <vt:lpstr>Calibri</vt:lpstr>
      <vt:lpstr>Wingdings 2</vt:lpstr>
      <vt:lpstr>Wingdings</vt:lpstr>
      <vt:lpstr>Times New Roman</vt:lpstr>
      <vt:lpstr>Verdana</vt:lpstr>
      <vt:lpstr>Wingdings</vt:lpstr>
      <vt:lpstr>Microsoft YaHei</vt:lpstr>
      <vt:lpstr/>
      <vt:lpstr>Arial Unicode MS</vt:lpstr>
      <vt:lpstr>Impact</vt:lpstr>
      <vt:lpstr>Segoe Print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Vaio</dc:creator>
  <cp:lastModifiedBy>Nesibe Uzel Yar</cp:lastModifiedBy>
  <cp:revision>64</cp:revision>
  <cp:lastPrinted>2015-03-12T09:19:54Z</cp:lastPrinted>
  <dcterms:created xsi:type="dcterms:W3CDTF">2008-06-04T11:22:04Z</dcterms:created>
  <dcterms:modified xsi:type="dcterms:W3CDTF">2020-02-06T13:44:32Z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1033-11.2.0.8341</vt:lpwstr>
  </property>
</Properties>
</file>