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81" r:id="rId1"/>
  </p:sldMasterIdLst>
  <p:notesMasterIdLst>
    <p:notesMasterId r:id="rId28"/>
  </p:notesMasterIdLst>
  <p:sldIdLst>
    <p:sldId id="256" r:id="rId2"/>
    <p:sldId id="257" r:id="rId3"/>
    <p:sldId id="258" r:id="rId4"/>
    <p:sldId id="260" r:id="rId5"/>
    <p:sldId id="261" r:id="rId6"/>
    <p:sldId id="262" r:id="rId7"/>
    <p:sldId id="263" r:id="rId8"/>
    <p:sldId id="264" r:id="rId9"/>
    <p:sldId id="259"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1885"/>
  </p:normalViewPr>
  <p:slideViewPr>
    <p:cSldViewPr snapToGrid="0" snapToObjects="1">
      <p:cViewPr varScale="1">
        <p:scale>
          <a:sx n="96" d="100"/>
          <a:sy n="96" d="100"/>
        </p:scale>
        <p:origin x="62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B3FEE9-EBC4-4272-9CA5-A819EBB9B1D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BD7DDFC-4F57-4791-B3C4-0E641AAF6AD2}">
      <dgm:prSet/>
      <dgm:spPr/>
      <dgm:t>
        <a:bodyPr/>
        <a:lstStyle/>
        <a:p>
          <a:r>
            <a:rPr lang="en-US"/>
            <a:t>Migration: Moving</a:t>
          </a:r>
        </a:p>
      </dgm:t>
    </dgm:pt>
    <dgm:pt modelId="{E50B1C16-89E2-498E-B992-3B31913BC56D}" type="parTrans" cxnId="{0638C65B-FD1C-4476-8F54-363FDB2E5A54}">
      <dgm:prSet/>
      <dgm:spPr/>
      <dgm:t>
        <a:bodyPr/>
        <a:lstStyle/>
        <a:p>
          <a:endParaRPr lang="en-US"/>
        </a:p>
      </dgm:t>
    </dgm:pt>
    <dgm:pt modelId="{E14CEE30-7518-4161-9B48-53C0398B9C55}" type="sibTrans" cxnId="{0638C65B-FD1C-4476-8F54-363FDB2E5A54}">
      <dgm:prSet/>
      <dgm:spPr/>
      <dgm:t>
        <a:bodyPr/>
        <a:lstStyle/>
        <a:p>
          <a:endParaRPr lang="en-US"/>
        </a:p>
      </dgm:t>
    </dgm:pt>
    <dgm:pt modelId="{92ADAD3C-9199-4370-B4CF-3CC555B0FEEB}">
      <dgm:prSet/>
      <dgm:spPr/>
      <dgm:t>
        <a:bodyPr/>
        <a:lstStyle/>
        <a:p>
          <a:r>
            <a:rPr lang="en-US"/>
            <a:t>Immigration: Moving across national frontier</a:t>
          </a:r>
        </a:p>
      </dgm:t>
    </dgm:pt>
    <dgm:pt modelId="{A3E518D2-72D2-4618-AA5C-A3A214BDFAF9}" type="parTrans" cxnId="{EF0B4074-211E-4CB6-92C6-5CA3F19C82CF}">
      <dgm:prSet/>
      <dgm:spPr/>
      <dgm:t>
        <a:bodyPr/>
        <a:lstStyle/>
        <a:p>
          <a:endParaRPr lang="en-US"/>
        </a:p>
      </dgm:t>
    </dgm:pt>
    <dgm:pt modelId="{C5939AE0-B063-4876-9BC0-F11CDE9352ED}" type="sibTrans" cxnId="{EF0B4074-211E-4CB6-92C6-5CA3F19C82CF}">
      <dgm:prSet/>
      <dgm:spPr/>
      <dgm:t>
        <a:bodyPr/>
        <a:lstStyle/>
        <a:p>
          <a:endParaRPr lang="en-US"/>
        </a:p>
      </dgm:t>
    </dgm:pt>
    <dgm:pt modelId="{A49D998B-AB65-4713-B8AE-2ED62C3DA99E}">
      <dgm:prSet/>
      <dgm:spPr/>
      <dgm:t>
        <a:bodyPr/>
        <a:lstStyle/>
        <a:p>
          <a:r>
            <a:rPr lang="en-US"/>
            <a:t>Xenophobia: dislike of or prejudice against people from other countries*</a:t>
          </a:r>
        </a:p>
      </dgm:t>
    </dgm:pt>
    <dgm:pt modelId="{3087F69E-6EBE-4123-8D34-8C078EACE984}" type="parTrans" cxnId="{E652C494-FC87-449E-8DD5-8B55711BA9D5}">
      <dgm:prSet/>
      <dgm:spPr/>
      <dgm:t>
        <a:bodyPr/>
        <a:lstStyle/>
        <a:p>
          <a:endParaRPr lang="en-US"/>
        </a:p>
      </dgm:t>
    </dgm:pt>
    <dgm:pt modelId="{8E127FAF-9DE2-4A58-8418-02989F22D334}" type="sibTrans" cxnId="{E652C494-FC87-449E-8DD5-8B55711BA9D5}">
      <dgm:prSet/>
      <dgm:spPr/>
      <dgm:t>
        <a:bodyPr/>
        <a:lstStyle/>
        <a:p>
          <a:endParaRPr lang="en-US"/>
        </a:p>
      </dgm:t>
    </dgm:pt>
    <dgm:pt modelId="{2D1ABFE8-80AD-4627-9D0F-105DE49B92D5}">
      <dgm:prSet/>
      <dgm:spPr/>
      <dgm:t>
        <a:bodyPr/>
        <a:lstStyle/>
        <a:p>
          <a:r>
            <a:rPr lang="en-US"/>
            <a:t>Nativism: the policy of protecting the interests of native-born or established inhabitants against those of immigrants*</a:t>
          </a:r>
        </a:p>
      </dgm:t>
    </dgm:pt>
    <dgm:pt modelId="{CE787679-D017-41E4-A066-6719F5356E78}" type="parTrans" cxnId="{FB9378B2-4DF6-4659-AD08-C26BCD498051}">
      <dgm:prSet/>
      <dgm:spPr/>
      <dgm:t>
        <a:bodyPr/>
        <a:lstStyle/>
        <a:p>
          <a:endParaRPr lang="en-US"/>
        </a:p>
      </dgm:t>
    </dgm:pt>
    <dgm:pt modelId="{83CAE057-1192-4DD8-907D-17AA03E84A49}" type="sibTrans" cxnId="{FB9378B2-4DF6-4659-AD08-C26BCD498051}">
      <dgm:prSet/>
      <dgm:spPr/>
      <dgm:t>
        <a:bodyPr/>
        <a:lstStyle/>
        <a:p>
          <a:endParaRPr lang="en-US"/>
        </a:p>
      </dgm:t>
    </dgm:pt>
    <dgm:pt modelId="{67F3212F-EEF7-45F2-8ED3-94AABC4F2505}">
      <dgm:prSet/>
      <dgm:spPr/>
      <dgm:t>
        <a:bodyPr/>
        <a:lstStyle/>
        <a:p>
          <a:r>
            <a:rPr lang="en-US"/>
            <a:t>Native</a:t>
          </a:r>
        </a:p>
      </dgm:t>
    </dgm:pt>
    <dgm:pt modelId="{0CDBEECE-8BF7-42A7-BF19-BF2B3C7D43A3}" type="parTrans" cxnId="{175B2FD8-4449-4F2A-BFD2-7B46209BB3F2}">
      <dgm:prSet/>
      <dgm:spPr/>
      <dgm:t>
        <a:bodyPr/>
        <a:lstStyle/>
        <a:p>
          <a:endParaRPr lang="en-US"/>
        </a:p>
      </dgm:t>
    </dgm:pt>
    <dgm:pt modelId="{854F46B2-5106-4BF9-A6D5-1C7DF06ACBD6}" type="sibTrans" cxnId="{175B2FD8-4449-4F2A-BFD2-7B46209BB3F2}">
      <dgm:prSet/>
      <dgm:spPr/>
      <dgm:t>
        <a:bodyPr/>
        <a:lstStyle/>
        <a:p>
          <a:endParaRPr lang="en-US"/>
        </a:p>
      </dgm:t>
    </dgm:pt>
    <dgm:pt modelId="{A0B878FB-EC88-46E7-B066-3F3DE86ECC35}">
      <dgm:prSet/>
      <dgm:spPr/>
      <dgm:t>
        <a:bodyPr/>
        <a:lstStyle/>
        <a:p>
          <a:r>
            <a:rPr lang="en-US"/>
            <a:t>Native-born (native-born)</a:t>
          </a:r>
        </a:p>
      </dgm:t>
    </dgm:pt>
    <dgm:pt modelId="{A72FA734-A627-42AD-9558-479F0A68903E}" type="parTrans" cxnId="{092ED617-4B32-44EF-9FE9-4C197077B057}">
      <dgm:prSet/>
      <dgm:spPr/>
      <dgm:t>
        <a:bodyPr/>
        <a:lstStyle/>
        <a:p>
          <a:endParaRPr lang="en-US"/>
        </a:p>
      </dgm:t>
    </dgm:pt>
    <dgm:pt modelId="{FC471014-64C1-4A8A-987E-A2E056EF432E}" type="sibTrans" cxnId="{092ED617-4B32-44EF-9FE9-4C197077B057}">
      <dgm:prSet/>
      <dgm:spPr/>
      <dgm:t>
        <a:bodyPr/>
        <a:lstStyle/>
        <a:p>
          <a:endParaRPr lang="en-US"/>
        </a:p>
      </dgm:t>
    </dgm:pt>
    <dgm:pt modelId="{5CC842E4-FDA6-4566-A2AE-0872765DFC1B}">
      <dgm:prSet/>
      <dgm:spPr/>
      <dgm:t>
        <a:bodyPr/>
        <a:lstStyle/>
        <a:p>
          <a:r>
            <a:rPr lang="en-US"/>
            <a:t>Naturalization: the admittance of a foreigner to the citizenship of a country*</a:t>
          </a:r>
        </a:p>
      </dgm:t>
    </dgm:pt>
    <dgm:pt modelId="{F6E8AFD7-EEB0-4131-BF70-533902D276FD}" type="parTrans" cxnId="{5D24EB79-2586-47C3-BA19-B3FA4F6D0CC9}">
      <dgm:prSet/>
      <dgm:spPr/>
      <dgm:t>
        <a:bodyPr/>
        <a:lstStyle/>
        <a:p>
          <a:endParaRPr lang="en-US"/>
        </a:p>
      </dgm:t>
    </dgm:pt>
    <dgm:pt modelId="{DCACF805-A3D9-4934-B0C3-907749C66576}" type="sibTrans" cxnId="{5D24EB79-2586-47C3-BA19-B3FA4F6D0CC9}">
      <dgm:prSet/>
      <dgm:spPr/>
      <dgm:t>
        <a:bodyPr/>
        <a:lstStyle/>
        <a:p>
          <a:endParaRPr lang="en-US"/>
        </a:p>
      </dgm:t>
    </dgm:pt>
    <dgm:pt modelId="{2FE720F0-08EA-0348-8ECB-F506B4221835}" type="pres">
      <dgm:prSet presAssocID="{2CB3FEE9-EBC4-4272-9CA5-A819EBB9B1D8}" presName="linear" presStyleCnt="0">
        <dgm:presLayoutVars>
          <dgm:animLvl val="lvl"/>
          <dgm:resizeHandles val="exact"/>
        </dgm:presLayoutVars>
      </dgm:prSet>
      <dgm:spPr/>
    </dgm:pt>
    <dgm:pt modelId="{8D5C6405-3666-604A-BB6B-A04A2F805C57}" type="pres">
      <dgm:prSet presAssocID="{1BD7DDFC-4F57-4791-B3C4-0E641AAF6AD2}" presName="parentText" presStyleLbl="node1" presStyleIdx="0" presStyleCnt="7">
        <dgm:presLayoutVars>
          <dgm:chMax val="0"/>
          <dgm:bulletEnabled val="1"/>
        </dgm:presLayoutVars>
      </dgm:prSet>
      <dgm:spPr/>
    </dgm:pt>
    <dgm:pt modelId="{F2A57B8B-B60A-A449-8394-85A46518D80B}" type="pres">
      <dgm:prSet presAssocID="{E14CEE30-7518-4161-9B48-53C0398B9C55}" presName="spacer" presStyleCnt="0"/>
      <dgm:spPr/>
    </dgm:pt>
    <dgm:pt modelId="{6BCC6859-7499-1842-B7AA-B021DCEC7E67}" type="pres">
      <dgm:prSet presAssocID="{92ADAD3C-9199-4370-B4CF-3CC555B0FEEB}" presName="parentText" presStyleLbl="node1" presStyleIdx="1" presStyleCnt="7">
        <dgm:presLayoutVars>
          <dgm:chMax val="0"/>
          <dgm:bulletEnabled val="1"/>
        </dgm:presLayoutVars>
      </dgm:prSet>
      <dgm:spPr/>
    </dgm:pt>
    <dgm:pt modelId="{701D57A0-0EEF-4E49-91E2-95330146C3CA}" type="pres">
      <dgm:prSet presAssocID="{C5939AE0-B063-4876-9BC0-F11CDE9352ED}" presName="spacer" presStyleCnt="0"/>
      <dgm:spPr/>
    </dgm:pt>
    <dgm:pt modelId="{D7966FD1-A91C-C042-A655-B5313A418933}" type="pres">
      <dgm:prSet presAssocID="{A49D998B-AB65-4713-B8AE-2ED62C3DA99E}" presName="parentText" presStyleLbl="node1" presStyleIdx="2" presStyleCnt="7">
        <dgm:presLayoutVars>
          <dgm:chMax val="0"/>
          <dgm:bulletEnabled val="1"/>
        </dgm:presLayoutVars>
      </dgm:prSet>
      <dgm:spPr/>
    </dgm:pt>
    <dgm:pt modelId="{CC1283E0-5B06-0840-AB9C-DF7B69D31C74}" type="pres">
      <dgm:prSet presAssocID="{8E127FAF-9DE2-4A58-8418-02989F22D334}" presName="spacer" presStyleCnt="0"/>
      <dgm:spPr/>
    </dgm:pt>
    <dgm:pt modelId="{1004B148-78AA-BC4A-9BE3-0EFF76C370D8}" type="pres">
      <dgm:prSet presAssocID="{2D1ABFE8-80AD-4627-9D0F-105DE49B92D5}" presName="parentText" presStyleLbl="node1" presStyleIdx="3" presStyleCnt="7">
        <dgm:presLayoutVars>
          <dgm:chMax val="0"/>
          <dgm:bulletEnabled val="1"/>
        </dgm:presLayoutVars>
      </dgm:prSet>
      <dgm:spPr/>
    </dgm:pt>
    <dgm:pt modelId="{60E16A56-0EFF-054D-88A3-B5516153B25D}" type="pres">
      <dgm:prSet presAssocID="{83CAE057-1192-4DD8-907D-17AA03E84A49}" presName="spacer" presStyleCnt="0"/>
      <dgm:spPr/>
    </dgm:pt>
    <dgm:pt modelId="{CBD2E8A5-35ED-304C-931E-0991B63A4FDF}" type="pres">
      <dgm:prSet presAssocID="{67F3212F-EEF7-45F2-8ED3-94AABC4F2505}" presName="parentText" presStyleLbl="node1" presStyleIdx="4" presStyleCnt="7">
        <dgm:presLayoutVars>
          <dgm:chMax val="0"/>
          <dgm:bulletEnabled val="1"/>
        </dgm:presLayoutVars>
      </dgm:prSet>
      <dgm:spPr/>
    </dgm:pt>
    <dgm:pt modelId="{966DDECB-AEE4-F940-82CC-F641F29995C6}" type="pres">
      <dgm:prSet presAssocID="{854F46B2-5106-4BF9-A6D5-1C7DF06ACBD6}" presName="spacer" presStyleCnt="0"/>
      <dgm:spPr/>
    </dgm:pt>
    <dgm:pt modelId="{F11CA156-5E9F-E04D-BD00-88F2831B205A}" type="pres">
      <dgm:prSet presAssocID="{A0B878FB-EC88-46E7-B066-3F3DE86ECC35}" presName="parentText" presStyleLbl="node1" presStyleIdx="5" presStyleCnt="7">
        <dgm:presLayoutVars>
          <dgm:chMax val="0"/>
          <dgm:bulletEnabled val="1"/>
        </dgm:presLayoutVars>
      </dgm:prSet>
      <dgm:spPr/>
    </dgm:pt>
    <dgm:pt modelId="{E5AEF189-4B19-B74A-B0AC-5FDDBE3115D3}" type="pres">
      <dgm:prSet presAssocID="{FC471014-64C1-4A8A-987E-A2E056EF432E}" presName="spacer" presStyleCnt="0"/>
      <dgm:spPr/>
    </dgm:pt>
    <dgm:pt modelId="{0521DA6A-9BD7-404C-8E5A-AA5C8E4CC4D1}" type="pres">
      <dgm:prSet presAssocID="{5CC842E4-FDA6-4566-A2AE-0872765DFC1B}" presName="parentText" presStyleLbl="node1" presStyleIdx="6" presStyleCnt="7">
        <dgm:presLayoutVars>
          <dgm:chMax val="0"/>
          <dgm:bulletEnabled val="1"/>
        </dgm:presLayoutVars>
      </dgm:prSet>
      <dgm:spPr/>
    </dgm:pt>
  </dgm:ptLst>
  <dgm:cxnLst>
    <dgm:cxn modelId="{1CC90C04-5423-9F45-A2D9-A06B8E6966C4}" type="presOf" srcId="{67F3212F-EEF7-45F2-8ED3-94AABC4F2505}" destId="{CBD2E8A5-35ED-304C-931E-0991B63A4FDF}" srcOrd="0" destOrd="0" presId="urn:microsoft.com/office/officeart/2005/8/layout/vList2"/>
    <dgm:cxn modelId="{092ED617-4B32-44EF-9FE9-4C197077B057}" srcId="{2CB3FEE9-EBC4-4272-9CA5-A819EBB9B1D8}" destId="{A0B878FB-EC88-46E7-B066-3F3DE86ECC35}" srcOrd="5" destOrd="0" parTransId="{A72FA734-A627-42AD-9558-479F0A68903E}" sibTransId="{FC471014-64C1-4A8A-987E-A2E056EF432E}"/>
    <dgm:cxn modelId="{2F0D5D35-3744-4245-BAE6-3D7A3BDFF844}" type="presOf" srcId="{5CC842E4-FDA6-4566-A2AE-0872765DFC1B}" destId="{0521DA6A-9BD7-404C-8E5A-AA5C8E4CC4D1}" srcOrd="0" destOrd="0" presId="urn:microsoft.com/office/officeart/2005/8/layout/vList2"/>
    <dgm:cxn modelId="{091DDA52-C3BF-2147-9FBA-9CDA95AC60D2}" type="presOf" srcId="{A0B878FB-EC88-46E7-B066-3F3DE86ECC35}" destId="{F11CA156-5E9F-E04D-BD00-88F2831B205A}" srcOrd="0" destOrd="0" presId="urn:microsoft.com/office/officeart/2005/8/layout/vList2"/>
    <dgm:cxn modelId="{162DEC57-2A6C-274B-A133-793F563D5183}" type="presOf" srcId="{A49D998B-AB65-4713-B8AE-2ED62C3DA99E}" destId="{D7966FD1-A91C-C042-A655-B5313A418933}" srcOrd="0" destOrd="0" presId="urn:microsoft.com/office/officeart/2005/8/layout/vList2"/>
    <dgm:cxn modelId="{BF358959-C0FD-1C41-A0B7-8C0E3D3310BB}" type="presOf" srcId="{1BD7DDFC-4F57-4791-B3C4-0E641AAF6AD2}" destId="{8D5C6405-3666-604A-BB6B-A04A2F805C57}" srcOrd="0" destOrd="0" presId="urn:microsoft.com/office/officeart/2005/8/layout/vList2"/>
    <dgm:cxn modelId="{0638C65B-FD1C-4476-8F54-363FDB2E5A54}" srcId="{2CB3FEE9-EBC4-4272-9CA5-A819EBB9B1D8}" destId="{1BD7DDFC-4F57-4791-B3C4-0E641AAF6AD2}" srcOrd="0" destOrd="0" parTransId="{E50B1C16-89E2-498E-B992-3B31913BC56D}" sibTransId="{E14CEE30-7518-4161-9B48-53C0398B9C55}"/>
    <dgm:cxn modelId="{EF0B4074-211E-4CB6-92C6-5CA3F19C82CF}" srcId="{2CB3FEE9-EBC4-4272-9CA5-A819EBB9B1D8}" destId="{92ADAD3C-9199-4370-B4CF-3CC555B0FEEB}" srcOrd="1" destOrd="0" parTransId="{A3E518D2-72D2-4618-AA5C-A3A214BDFAF9}" sibTransId="{C5939AE0-B063-4876-9BC0-F11CDE9352ED}"/>
    <dgm:cxn modelId="{5D24EB79-2586-47C3-BA19-B3FA4F6D0CC9}" srcId="{2CB3FEE9-EBC4-4272-9CA5-A819EBB9B1D8}" destId="{5CC842E4-FDA6-4566-A2AE-0872765DFC1B}" srcOrd="6" destOrd="0" parTransId="{F6E8AFD7-EEB0-4131-BF70-533902D276FD}" sibTransId="{DCACF805-A3D9-4934-B0C3-907749C66576}"/>
    <dgm:cxn modelId="{106FC192-355C-A348-A3F3-EC2AB11AF714}" type="presOf" srcId="{2D1ABFE8-80AD-4627-9D0F-105DE49B92D5}" destId="{1004B148-78AA-BC4A-9BE3-0EFF76C370D8}" srcOrd="0" destOrd="0" presId="urn:microsoft.com/office/officeart/2005/8/layout/vList2"/>
    <dgm:cxn modelId="{E652C494-FC87-449E-8DD5-8B55711BA9D5}" srcId="{2CB3FEE9-EBC4-4272-9CA5-A819EBB9B1D8}" destId="{A49D998B-AB65-4713-B8AE-2ED62C3DA99E}" srcOrd="2" destOrd="0" parTransId="{3087F69E-6EBE-4123-8D34-8C078EACE984}" sibTransId="{8E127FAF-9DE2-4A58-8418-02989F22D334}"/>
    <dgm:cxn modelId="{FB9378B2-4DF6-4659-AD08-C26BCD498051}" srcId="{2CB3FEE9-EBC4-4272-9CA5-A819EBB9B1D8}" destId="{2D1ABFE8-80AD-4627-9D0F-105DE49B92D5}" srcOrd="3" destOrd="0" parTransId="{CE787679-D017-41E4-A066-6719F5356E78}" sibTransId="{83CAE057-1192-4DD8-907D-17AA03E84A49}"/>
    <dgm:cxn modelId="{18741EBE-5F23-5E44-9DC2-68A2379EA984}" type="presOf" srcId="{92ADAD3C-9199-4370-B4CF-3CC555B0FEEB}" destId="{6BCC6859-7499-1842-B7AA-B021DCEC7E67}" srcOrd="0" destOrd="0" presId="urn:microsoft.com/office/officeart/2005/8/layout/vList2"/>
    <dgm:cxn modelId="{6D000CD2-4B41-6E4A-9E60-C2C6CAD38FE2}" type="presOf" srcId="{2CB3FEE9-EBC4-4272-9CA5-A819EBB9B1D8}" destId="{2FE720F0-08EA-0348-8ECB-F506B4221835}" srcOrd="0" destOrd="0" presId="urn:microsoft.com/office/officeart/2005/8/layout/vList2"/>
    <dgm:cxn modelId="{175B2FD8-4449-4F2A-BFD2-7B46209BB3F2}" srcId="{2CB3FEE9-EBC4-4272-9CA5-A819EBB9B1D8}" destId="{67F3212F-EEF7-45F2-8ED3-94AABC4F2505}" srcOrd="4" destOrd="0" parTransId="{0CDBEECE-8BF7-42A7-BF19-BF2B3C7D43A3}" sibTransId="{854F46B2-5106-4BF9-A6D5-1C7DF06ACBD6}"/>
    <dgm:cxn modelId="{3BD24F1E-DFA9-7343-97D7-D3345C75EFA8}" type="presParOf" srcId="{2FE720F0-08EA-0348-8ECB-F506B4221835}" destId="{8D5C6405-3666-604A-BB6B-A04A2F805C57}" srcOrd="0" destOrd="0" presId="urn:microsoft.com/office/officeart/2005/8/layout/vList2"/>
    <dgm:cxn modelId="{5030657A-6777-404B-A5B3-B60C7EC81971}" type="presParOf" srcId="{2FE720F0-08EA-0348-8ECB-F506B4221835}" destId="{F2A57B8B-B60A-A449-8394-85A46518D80B}" srcOrd="1" destOrd="0" presId="urn:microsoft.com/office/officeart/2005/8/layout/vList2"/>
    <dgm:cxn modelId="{667CE0F3-04DD-5E43-9EDC-C604AECB7FDF}" type="presParOf" srcId="{2FE720F0-08EA-0348-8ECB-F506B4221835}" destId="{6BCC6859-7499-1842-B7AA-B021DCEC7E67}" srcOrd="2" destOrd="0" presId="urn:microsoft.com/office/officeart/2005/8/layout/vList2"/>
    <dgm:cxn modelId="{C107F59B-7FC3-FE47-9163-6CC566BE804D}" type="presParOf" srcId="{2FE720F0-08EA-0348-8ECB-F506B4221835}" destId="{701D57A0-0EEF-4E49-91E2-95330146C3CA}" srcOrd="3" destOrd="0" presId="urn:microsoft.com/office/officeart/2005/8/layout/vList2"/>
    <dgm:cxn modelId="{CDCC515C-EE87-FE43-877B-E0F8B92EB731}" type="presParOf" srcId="{2FE720F0-08EA-0348-8ECB-F506B4221835}" destId="{D7966FD1-A91C-C042-A655-B5313A418933}" srcOrd="4" destOrd="0" presId="urn:microsoft.com/office/officeart/2005/8/layout/vList2"/>
    <dgm:cxn modelId="{0E480B2E-4EB8-014E-B281-C2967F2C853E}" type="presParOf" srcId="{2FE720F0-08EA-0348-8ECB-F506B4221835}" destId="{CC1283E0-5B06-0840-AB9C-DF7B69D31C74}" srcOrd="5" destOrd="0" presId="urn:microsoft.com/office/officeart/2005/8/layout/vList2"/>
    <dgm:cxn modelId="{13837765-D8F1-2646-8247-66868621095B}" type="presParOf" srcId="{2FE720F0-08EA-0348-8ECB-F506B4221835}" destId="{1004B148-78AA-BC4A-9BE3-0EFF76C370D8}" srcOrd="6" destOrd="0" presId="urn:microsoft.com/office/officeart/2005/8/layout/vList2"/>
    <dgm:cxn modelId="{19FCB8B4-83EF-8442-806D-B07C1A44556E}" type="presParOf" srcId="{2FE720F0-08EA-0348-8ECB-F506B4221835}" destId="{60E16A56-0EFF-054D-88A3-B5516153B25D}" srcOrd="7" destOrd="0" presId="urn:microsoft.com/office/officeart/2005/8/layout/vList2"/>
    <dgm:cxn modelId="{EAE69576-A22D-994A-991E-5B491F1F000D}" type="presParOf" srcId="{2FE720F0-08EA-0348-8ECB-F506B4221835}" destId="{CBD2E8A5-35ED-304C-931E-0991B63A4FDF}" srcOrd="8" destOrd="0" presId="urn:microsoft.com/office/officeart/2005/8/layout/vList2"/>
    <dgm:cxn modelId="{A5A28DE2-6EE6-E741-89CD-1DE2C6845253}" type="presParOf" srcId="{2FE720F0-08EA-0348-8ECB-F506B4221835}" destId="{966DDECB-AEE4-F940-82CC-F641F29995C6}" srcOrd="9" destOrd="0" presId="urn:microsoft.com/office/officeart/2005/8/layout/vList2"/>
    <dgm:cxn modelId="{23465B7F-2783-1A43-8942-1D7AD42CA4B3}" type="presParOf" srcId="{2FE720F0-08EA-0348-8ECB-F506B4221835}" destId="{F11CA156-5E9F-E04D-BD00-88F2831B205A}" srcOrd="10" destOrd="0" presId="urn:microsoft.com/office/officeart/2005/8/layout/vList2"/>
    <dgm:cxn modelId="{378D9A54-6EAD-5D4C-9E2D-61573BE698CE}" type="presParOf" srcId="{2FE720F0-08EA-0348-8ECB-F506B4221835}" destId="{E5AEF189-4B19-B74A-B0AC-5FDDBE3115D3}" srcOrd="11" destOrd="0" presId="urn:microsoft.com/office/officeart/2005/8/layout/vList2"/>
    <dgm:cxn modelId="{2489CCD8-C211-AE44-8473-20553DF0E7C8}" type="presParOf" srcId="{2FE720F0-08EA-0348-8ECB-F506B4221835}" destId="{0521DA6A-9BD7-404C-8E5A-AA5C8E4CC4D1}"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F5EAFB5-614C-4E24-9B06-AE83C448090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250356C-4CCF-4977-9829-3518E7D95CC9}">
      <dgm:prSet/>
      <dgm:spPr/>
      <dgm:t>
        <a:bodyPr/>
        <a:lstStyle/>
        <a:p>
          <a:r>
            <a:rPr lang="en-US"/>
            <a:t>2017: President Donald Trump issues two executive orders—both titled “Protecting the Nation from Foreign Terrorist Entry into the United States”—aimed at curtailing travel and immigration from six majority Muslim countries (Chad, Iran, Libya, Syria, Yemen, Somalia) as well as North Korea and Venezuela. Both of these travel bans are challenged in state and federal courts.</a:t>
          </a:r>
        </a:p>
      </dgm:t>
    </dgm:pt>
    <dgm:pt modelId="{2908D076-68DC-4D2E-9459-7EDF585A83BE}" type="parTrans" cxnId="{157AAE99-A0EA-40B4-8AFA-3853F2CFED58}">
      <dgm:prSet/>
      <dgm:spPr/>
      <dgm:t>
        <a:bodyPr/>
        <a:lstStyle/>
        <a:p>
          <a:endParaRPr lang="en-US"/>
        </a:p>
      </dgm:t>
    </dgm:pt>
    <dgm:pt modelId="{798ADE1C-D299-4A80-BB68-3E95D227415A}" type="sibTrans" cxnId="{157AAE99-A0EA-40B4-8AFA-3853F2CFED58}">
      <dgm:prSet/>
      <dgm:spPr/>
      <dgm:t>
        <a:bodyPr/>
        <a:lstStyle/>
        <a:p>
          <a:endParaRPr lang="en-US"/>
        </a:p>
      </dgm:t>
    </dgm:pt>
    <dgm:pt modelId="{EF462433-9740-4041-B8B4-4FE1C98CCA48}">
      <dgm:prSet/>
      <dgm:spPr/>
      <dgm:t>
        <a:bodyPr/>
        <a:lstStyle/>
        <a:p>
          <a:r>
            <a:rPr lang="en-US"/>
            <a:t>2018: In April 2018, the travel restrictions on Chad are lifted. In June 2018, the U.S. Supreme Court uphold a third version of the ban on the remaining seven countries.</a:t>
          </a:r>
        </a:p>
      </dgm:t>
    </dgm:pt>
    <dgm:pt modelId="{6F6B924C-58E2-4169-AA9B-AC948BB09CB8}" type="parTrans" cxnId="{215B824C-8C23-48DD-A47A-6814DE1435D7}">
      <dgm:prSet/>
      <dgm:spPr/>
      <dgm:t>
        <a:bodyPr/>
        <a:lstStyle/>
        <a:p>
          <a:endParaRPr lang="en-US"/>
        </a:p>
      </dgm:t>
    </dgm:pt>
    <dgm:pt modelId="{A34E2B1E-4701-48C1-94A3-3CA653AF0E68}" type="sibTrans" cxnId="{215B824C-8C23-48DD-A47A-6814DE1435D7}">
      <dgm:prSet/>
      <dgm:spPr/>
      <dgm:t>
        <a:bodyPr/>
        <a:lstStyle/>
        <a:p>
          <a:endParaRPr lang="en-US"/>
        </a:p>
      </dgm:t>
    </dgm:pt>
    <dgm:pt modelId="{06B08631-1A4F-0B46-ACEE-943237DBC1F1}" type="pres">
      <dgm:prSet presAssocID="{EF5EAFB5-614C-4E24-9B06-AE83C4480909}" presName="linear" presStyleCnt="0">
        <dgm:presLayoutVars>
          <dgm:animLvl val="lvl"/>
          <dgm:resizeHandles val="exact"/>
        </dgm:presLayoutVars>
      </dgm:prSet>
      <dgm:spPr/>
    </dgm:pt>
    <dgm:pt modelId="{184BD6CF-3450-7A4C-B6AA-F95CF53EE30A}" type="pres">
      <dgm:prSet presAssocID="{7250356C-4CCF-4977-9829-3518E7D95CC9}" presName="parentText" presStyleLbl="node1" presStyleIdx="0" presStyleCnt="2">
        <dgm:presLayoutVars>
          <dgm:chMax val="0"/>
          <dgm:bulletEnabled val="1"/>
        </dgm:presLayoutVars>
      </dgm:prSet>
      <dgm:spPr/>
    </dgm:pt>
    <dgm:pt modelId="{D2207180-703A-C74E-8A44-12DB5549B57C}" type="pres">
      <dgm:prSet presAssocID="{798ADE1C-D299-4A80-BB68-3E95D227415A}" presName="spacer" presStyleCnt="0"/>
      <dgm:spPr/>
    </dgm:pt>
    <dgm:pt modelId="{9FDAC603-0977-0D4C-B3C0-4D991F29A8D5}" type="pres">
      <dgm:prSet presAssocID="{EF462433-9740-4041-B8B4-4FE1C98CCA48}" presName="parentText" presStyleLbl="node1" presStyleIdx="1" presStyleCnt="2">
        <dgm:presLayoutVars>
          <dgm:chMax val="0"/>
          <dgm:bulletEnabled val="1"/>
        </dgm:presLayoutVars>
      </dgm:prSet>
      <dgm:spPr/>
    </dgm:pt>
  </dgm:ptLst>
  <dgm:cxnLst>
    <dgm:cxn modelId="{75A72F39-CCA5-C84F-A842-C0C356D5FEA0}" type="presOf" srcId="{EF5EAFB5-614C-4E24-9B06-AE83C4480909}" destId="{06B08631-1A4F-0B46-ACEE-943237DBC1F1}" srcOrd="0" destOrd="0" presId="urn:microsoft.com/office/officeart/2005/8/layout/vList2"/>
    <dgm:cxn modelId="{215B824C-8C23-48DD-A47A-6814DE1435D7}" srcId="{EF5EAFB5-614C-4E24-9B06-AE83C4480909}" destId="{EF462433-9740-4041-B8B4-4FE1C98CCA48}" srcOrd="1" destOrd="0" parTransId="{6F6B924C-58E2-4169-AA9B-AC948BB09CB8}" sibTransId="{A34E2B1E-4701-48C1-94A3-3CA653AF0E68}"/>
    <dgm:cxn modelId="{8480E964-A4D5-8946-A233-54FFA4A7B680}" type="presOf" srcId="{EF462433-9740-4041-B8B4-4FE1C98CCA48}" destId="{9FDAC603-0977-0D4C-B3C0-4D991F29A8D5}" srcOrd="0" destOrd="0" presId="urn:microsoft.com/office/officeart/2005/8/layout/vList2"/>
    <dgm:cxn modelId="{157AAE99-A0EA-40B4-8AFA-3853F2CFED58}" srcId="{EF5EAFB5-614C-4E24-9B06-AE83C4480909}" destId="{7250356C-4CCF-4977-9829-3518E7D95CC9}" srcOrd="0" destOrd="0" parTransId="{2908D076-68DC-4D2E-9459-7EDF585A83BE}" sibTransId="{798ADE1C-D299-4A80-BB68-3E95D227415A}"/>
    <dgm:cxn modelId="{E84E3FD0-0545-5E4B-B9D2-E553BB9248FA}" type="presOf" srcId="{7250356C-4CCF-4977-9829-3518E7D95CC9}" destId="{184BD6CF-3450-7A4C-B6AA-F95CF53EE30A}" srcOrd="0" destOrd="0" presId="urn:microsoft.com/office/officeart/2005/8/layout/vList2"/>
    <dgm:cxn modelId="{45C48BFE-7E5F-DF4C-9193-BCCA25A6A4E5}" type="presParOf" srcId="{06B08631-1A4F-0B46-ACEE-943237DBC1F1}" destId="{184BD6CF-3450-7A4C-B6AA-F95CF53EE30A}" srcOrd="0" destOrd="0" presId="urn:microsoft.com/office/officeart/2005/8/layout/vList2"/>
    <dgm:cxn modelId="{E73EED7F-7AEF-7144-868B-DB3E44A39B5A}" type="presParOf" srcId="{06B08631-1A4F-0B46-ACEE-943237DBC1F1}" destId="{D2207180-703A-C74E-8A44-12DB5549B57C}" srcOrd="1" destOrd="0" presId="urn:microsoft.com/office/officeart/2005/8/layout/vList2"/>
    <dgm:cxn modelId="{922D5CEE-8F64-C742-9491-B6A6D451D505}" type="presParOf" srcId="{06B08631-1A4F-0B46-ACEE-943237DBC1F1}" destId="{9FDAC603-0977-0D4C-B3C0-4D991F29A8D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03A1DC-6940-4CAE-B6CC-1FDC5E0ECF1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501DCCB-1AEE-4DCF-A284-06F106A98788}">
      <dgm:prSet/>
      <dgm:spPr/>
      <dgm:t>
        <a:bodyPr/>
        <a:lstStyle/>
        <a:p>
          <a:r>
            <a:rPr lang="en-US"/>
            <a:t>Faith</a:t>
          </a:r>
        </a:p>
      </dgm:t>
    </dgm:pt>
    <dgm:pt modelId="{317B7B3C-FDBD-46B6-B7C5-B29555C117C4}" type="parTrans" cxnId="{5A7EB02E-4FBC-4936-87A1-828BE2E62D0D}">
      <dgm:prSet/>
      <dgm:spPr/>
      <dgm:t>
        <a:bodyPr/>
        <a:lstStyle/>
        <a:p>
          <a:endParaRPr lang="en-US"/>
        </a:p>
      </dgm:t>
    </dgm:pt>
    <dgm:pt modelId="{1E2E810A-4C9A-4A81-A69F-8D9D89074463}" type="sibTrans" cxnId="{5A7EB02E-4FBC-4936-87A1-828BE2E62D0D}">
      <dgm:prSet/>
      <dgm:spPr/>
      <dgm:t>
        <a:bodyPr/>
        <a:lstStyle/>
        <a:p>
          <a:endParaRPr lang="en-US"/>
        </a:p>
      </dgm:t>
    </dgm:pt>
    <dgm:pt modelId="{EFEABC04-7451-4EA8-80BA-A940C7A18BB8}">
      <dgm:prSet/>
      <dgm:spPr/>
      <dgm:t>
        <a:bodyPr/>
        <a:lstStyle/>
        <a:p>
          <a:r>
            <a:rPr lang="en-US"/>
            <a:t>Empire</a:t>
          </a:r>
        </a:p>
      </dgm:t>
    </dgm:pt>
    <dgm:pt modelId="{CA373C63-BD17-43F5-B6F7-0160A0C4FC27}" type="parTrans" cxnId="{02E14C86-4E65-43F0-8A90-30E7DCE1EDDF}">
      <dgm:prSet/>
      <dgm:spPr/>
      <dgm:t>
        <a:bodyPr/>
        <a:lstStyle/>
        <a:p>
          <a:endParaRPr lang="en-US"/>
        </a:p>
      </dgm:t>
    </dgm:pt>
    <dgm:pt modelId="{9A5996C4-03D1-4E55-9ED8-CE9DDE1EFD03}" type="sibTrans" cxnId="{02E14C86-4E65-43F0-8A90-30E7DCE1EDDF}">
      <dgm:prSet/>
      <dgm:spPr/>
      <dgm:t>
        <a:bodyPr/>
        <a:lstStyle/>
        <a:p>
          <a:endParaRPr lang="en-US"/>
        </a:p>
      </dgm:t>
    </dgm:pt>
    <dgm:pt modelId="{EDFB47F2-E9DA-40AE-80D4-52A9236A1358}">
      <dgm:prSet/>
      <dgm:spPr/>
      <dgm:t>
        <a:bodyPr/>
        <a:lstStyle/>
        <a:p>
          <a:r>
            <a:rPr lang="en-US"/>
            <a:t>Economic gain</a:t>
          </a:r>
        </a:p>
      </dgm:t>
    </dgm:pt>
    <dgm:pt modelId="{AE7DA62D-723D-4714-A3EB-D4F099161DF3}" type="parTrans" cxnId="{9C159AAB-8953-40F3-959C-0C1ACEDB7AD6}">
      <dgm:prSet/>
      <dgm:spPr/>
      <dgm:t>
        <a:bodyPr/>
        <a:lstStyle/>
        <a:p>
          <a:endParaRPr lang="en-US"/>
        </a:p>
      </dgm:t>
    </dgm:pt>
    <dgm:pt modelId="{3F538126-6D94-4B13-BA1B-9197B6C90B4C}" type="sibTrans" cxnId="{9C159AAB-8953-40F3-959C-0C1ACEDB7AD6}">
      <dgm:prSet/>
      <dgm:spPr/>
      <dgm:t>
        <a:bodyPr/>
        <a:lstStyle/>
        <a:p>
          <a:endParaRPr lang="en-US"/>
        </a:p>
      </dgm:t>
    </dgm:pt>
    <dgm:pt modelId="{00E54D0A-CB24-AB4D-8E9B-B1832B43E865}" type="pres">
      <dgm:prSet presAssocID="{7703A1DC-6940-4CAE-B6CC-1FDC5E0ECF18}" presName="linear" presStyleCnt="0">
        <dgm:presLayoutVars>
          <dgm:animLvl val="lvl"/>
          <dgm:resizeHandles val="exact"/>
        </dgm:presLayoutVars>
      </dgm:prSet>
      <dgm:spPr/>
    </dgm:pt>
    <dgm:pt modelId="{2B5CB3AA-0CC0-5542-9922-C37E5737AFAC}" type="pres">
      <dgm:prSet presAssocID="{9501DCCB-1AEE-4DCF-A284-06F106A98788}" presName="parentText" presStyleLbl="node1" presStyleIdx="0" presStyleCnt="3">
        <dgm:presLayoutVars>
          <dgm:chMax val="0"/>
          <dgm:bulletEnabled val="1"/>
        </dgm:presLayoutVars>
      </dgm:prSet>
      <dgm:spPr/>
    </dgm:pt>
    <dgm:pt modelId="{566322C8-30CB-A446-86CE-73934218A313}" type="pres">
      <dgm:prSet presAssocID="{1E2E810A-4C9A-4A81-A69F-8D9D89074463}" presName="spacer" presStyleCnt="0"/>
      <dgm:spPr/>
    </dgm:pt>
    <dgm:pt modelId="{1ABD5E45-E3DD-6248-974E-1EF579DBB1D1}" type="pres">
      <dgm:prSet presAssocID="{EFEABC04-7451-4EA8-80BA-A940C7A18BB8}" presName="parentText" presStyleLbl="node1" presStyleIdx="1" presStyleCnt="3">
        <dgm:presLayoutVars>
          <dgm:chMax val="0"/>
          <dgm:bulletEnabled val="1"/>
        </dgm:presLayoutVars>
      </dgm:prSet>
      <dgm:spPr/>
    </dgm:pt>
    <dgm:pt modelId="{4042DFB1-CF8B-0741-8F27-54E8EA89959C}" type="pres">
      <dgm:prSet presAssocID="{9A5996C4-03D1-4E55-9ED8-CE9DDE1EFD03}" presName="spacer" presStyleCnt="0"/>
      <dgm:spPr/>
    </dgm:pt>
    <dgm:pt modelId="{6362375E-84EE-5F4F-8D8A-87F7338139A3}" type="pres">
      <dgm:prSet presAssocID="{EDFB47F2-E9DA-40AE-80D4-52A9236A1358}" presName="parentText" presStyleLbl="node1" presStyleIdx="2" presStyleCnt="3">
        <dgm:presLayoutVars>
          <dgm:chMax val="0"/>
          <dgm:bulletEnabled val="1"/>
        </dgm:presLayoutVars>
      </dgm:prSet>
      <dgm:spPr/>
    </dgm:pt>
  </dgm:ptLst>
  <dgm:cxnLst>
    <dgm:cxn modelId="{8549B30A-6D36-714D-B8DC-2E1D93FD6C40}" type="presOf" srcId="{7703A1DC-6940-4CAE-B6CC-1FDC5E0ECF18}" destId="{00E54D0A-CB24-AB4D-8E9B-B1832B43E865}" srcOrd="0" destOrd="0" presId="urn:microsoft.com/office/officeart/2005/8/layout/vList2"/>
    <dgm:cxn modelId="{5A7EB02E-4FBC-4936-87A1-828BE2E62D0D}" srcId="{7703A1DC-6940-4CAE-B6CC-1FDC5E0ECF18}" destId="{9501DCCB-1AEE-4DCF-A284-06F106A98788}" srcOrd="0" destOrd="0" parTransId="{317B7B3C-FDBD-46B6-B7C5-B29555C117C4}" sibTransId="{1E2E810A-4C9A-4A81-A69F-8D9D89074463}"/>
    <dgm:cxn modelId="{7290E53A-1870-F248-84DD-547BBE2A47FB}" type="presOf" srcId="{EFEABC04-7451-4EA8-80BA-A940C7A18BB8}" destId="{1ABD5E45-E3DD-6248-974E-1EF579DBB1D1}" srcOrd="0" destOrd="0" presId="urn:microsoft.com/office/officeart/2005/8/layout/vList2"/>
    <dgm:cxn modelId="{96CAF945-6BDB-A249-AF66-61CA49A748FD}" type="presOf" srcId="{EDFB47F2-E9DA-40AE-80D4-52A9236A1358}" destId="{6362375E-84EE-5F4F-8D8A-87F7338139A3}" srcOrd="0" destOrd="0" presId="urn:microsoft.com/office/officeart/2005/8/layout/vList2"/>
    <dgm:cxn modelId="{02E14C86-4E65-43F0-8A90-30E7DCE1EDDF}" srcId="{7703A1DC-6940-4CAE-B6CC-1FDC5E0ECF18}" destId="{EFEABC04-7451-4EA8-80BA-A940C7A18BB8}" srcOrd="1" destOrd="0" parTransId="{CA373C63-BD17-43F5-B6F7-0160A0C4FC27}" sibTransId="{9A5996C4-03D1-4E55-9ED8-CE9DDE1EFD03}"/>
    <dgm:cxn modelId="{9C159AAB-8953-40F3-959C-0C1ACEDB7AD6}" srcId="{7703A1DC-6940-4CAE-B6CC-1FDC5E0ECF18}" destId="{EDFB47F2-E9DA-40AE-80D4-52A9236A1358}" srcOrd="2" destOrd="0" parTransId="{AE7DA62D-723D-4714-A3EB-D4F099161DF3}" sibTransId="{3F538126-6D94-4B13-BA1B-9197B6C90B4C}"/>
    <dgm:cxn modelId="{B3719FF7-B05C-CC44-856A-5926FB93A58C}" type="presOf" srcId="{9501DCCB-1AEE-4DCF-A284-06F106A98788}" destId="{2B5CB3AA-0CC0-5542-9922-C37E5737AFAC}" srcOrd="0" destOrd="0" presId="urn:microsoft.com/office/officeart/2005/8/layout/vList2"/>
    <dgm:cxn modelId="{E2EE26C9-7640-C545-8904-F381AD62E3D4}" type="presParOf" srcId="{00E54D0A-CB24-AB4D-8E9B-B1832B43E865}" destId="{2B5CB3AA-0CC0-5542-9922-C37E5737AFAC}" srcOrd="0" destOrd="0" presId="urn:microsoft.com/office/officeart/2005/8/layout/vList2"/>
    <dgm:cxn modelId="{9B5FB36B-8D65-7148-AD7B-4F01015ABD51}" type="presParOf" srcId="{00E54D0A-CB24-AB4D-8E9B-B1832B43E865}" destId="{566322C8-30CB-A446-86CE-73934218A313}" srcOrd="1" destOrd="0" presId="urn:microsoft.com/office/officeart/2005/8/layout/vList2"/>
    <dgm:cxn modelId="{18F98AD0-559A-8944-B9FE-F09A6CBFB00F}" type="presParOf" srcId="{00E54D0A-CB24-AB4D-8E9B-B1832B43E865}" destId="{1ABD5E45-E3DD-6248-974E-1EF579DBB1D1}" srcOrd="2" destOrd="0" presId="urn:microsoft.com/office/officeart/2005/8/layout/vList2"/>
    <dgm:cxn modelId="{02280E81-5502-494E-A5AC-94A55274A351}" type="presParOf" srcId="{00E54D0A-CB24-AB4D-8E9B-B1832B43E865}" destId="{4042DFB1-CF8B-0741-8F27-54E8EA89959C}" srcOrd="3" destOrd="0" presId="urn:microsoft.com/office/officeart/2005/8/layout/vList2"/>
    <dgm:cxn modelId="{0B5B39FE-3B17-0F48-9666-6790B637E7A5}" type="presParOf" srcId="{00E54D0A-CB24-AB4D-8E9B-B1832B43E865}" destId="{6362375E-84EE-5F4F-8D8A-87F7338139A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9E831C-59B5-1E45-B423-A340963BA5D4}" type="doc">
      <dgm:prSet loTypeId="urn:microsoft.com/office/officeart/2005/8/layout/hChevron3" loCatId="process" qsTypeId="urn:microsoft.com/office/officeart/2005/8/quickstyle/simple4" qsCatId="simple" csTypeId="urn:microsoft.com/office/officeart/2005/8/colors/accent6_2" csCatId="accent6" phldr="1"/>
      <dgm:spPr/>
      <dgm:t>
        <a:bodyPr/>
        <a:lstStyle/>
        <a:p>
          <a:endParaRPr lang="en-US"/>
        </a:p>
      </dgm:t>
    </dgm:pt>
    <dgm:pt modelId="{1E08E266-71C2-194A-8238-1E4A6A5C2E07}">
      <dgm:prSet phldrT="[Text]"/>
      <dgm:spPr/>
      <dgm:t>
        <a:bodyPr/>
        <a:lstStyle/>
        <a:p>
          <a:r>
            <a:rPr lang="en-US" dirty="0"/>
            <a:t>British American</a:t>
          </a:r>
        </a:p>
      </dgm:t>
    </dgm:pt>
    <dgm:pt modelId="{215C0A57-3819-934D-95B0-2F8146BB47C1}" type="parTrans" cxnId="{38248BCB-632B-6D44-960E-96A33330E678}">
      <dgm:prSet/>
      <dgm:spPr/>
      <dgm:t>
        <a:bodyPr/>
        <a:lstStyle/>
        <a:p>
          <a:endParaRPr lang="en-US"/>
        </a:p>
      </dgm:t>
    </dgm:pt>
    <dgm:pt modelId="{F3E8AA4C-8955-9042-AAF1-D1FC619D8198}" type="sibTrans" cxnId="{38248BCB-632B-6D44-960E-96A33330E678}">
      <dgm:prSet/>
      <dgm:spPr/>
      <dgm:t>
        <a:bodyPr/>
        <a:lstStyle/>
        <a:p>
          <a:endParaRPr lang="en-US"/>
        </a:p>
      </dgm:t>
    </dgm:pt>
    <dgm:pt modelId="{78BEAB5D-B309-3240-B1D8-1C81C1FEDA87}">
      <dgm:prSet phldrT="[Text]"/>
      <dgm:spPr/>
      <dgm:t>
        <a:bodyPr/>
        <a:lstStyle/>
        <a:p>
          <a:r>
            <a:rPr lang="en-US" dirty="0"/>
            <a:t>American</a:t>
          </a:r>
        </a:p>
      </dgm:t>
    </dgm:pt>
    <dgm:pt modelId="{A12D4488-E60D-F64E-B6C2-5CC67956325B}" type="parTrans" cxnId="{FCEBCAA6-357F-FA4F-9D62-F449CD42FD4B}">
      <dgm:prSet/>
      <dgm:spPr/>
      <dgm:t>
        <a:bodyPr/>
        <a:lstStyle/>
        <a:p>
          <a:endParaRPr lang="en-US"/>
        </a:p>
      </dgm:t>
    </dgm:pt>
    <dgm:pt modelId="{914E0430-9D07-C242-B23C-BC0A29E0FD76}" type="sibTrans" cxnId="{FCEBCAA6-357F-FA4F-9D62-F449CD42FD4B}">
      <dgm:prSet/>
      <dgm:spPr/>
      <dgm:t>
        <a:bodyPr/>
        <a:lstStyle/>
        <a:p>
          <a:endParaRPr lang="en-US"/>
        </a:p>
      </dgm:t>
    </dgm:pt>
    <dgm:pt modelId="{78908C99-A07F-6F47-8078-282E8E3ACDED}" type="pres">
      <dgm:prSet presAssocID="{B29E831C-59B5-1E45-B423-A340963BA5D4}" presName="Name0" presStyleCnt="0">
        <dgm:presLayoutVars>
          <dgm:dir/>
          <dgm:resizeHandles val="exact"/>
        </dgm:presLayoutVars>
      </dgm:prSet>
      <dgm:spPr/>
    </dgm:pt>
    <dgm:pt modelId="{02F0EA5F-5A08-2E41-A859-79EE4592DD62}" type="pres">
      <dgm:prSet presAssocID="{1E08E266-71C2-194A-8238-1E4A6A5C2E07}" presName="parTxOnly" presStyleLbl="node1" presStyleIdx="0" presStyleCnt="2">
        <dgm:presLayoutVars>
          <dgm:bulletEnabled val="1"/>
        </dgm:presLayoutVars>
      </dgm:prSet>
      <dgm:spPr/>
    </dgm:pt>
    <dgm:pt modelId="{12F073BC-2B27-EE43-A8AF-60B1B2802D26}" type="pres">
      <dgm:prSet presAssocID="{F3E8AA4C-8955-9042-AAF1-D1FC619D8198}" presName="parSpace" presStyleCnt="0"/>
      <dgm:spPr/>
    </dgm:pt>
    <dgm:pt modelId="{48207780-9C76-594B-95A7-B0E777B62F2D}" type="pres">
      <dgm:prSet presAssocID="{78BEAB5D-B309-3240-B1D8-1C81C1FEDA87}" presName="parTxOnly" presStyleLbl="node1" presStyleIdx="1" presStyleCnt="2">
        <dgm:presLayoutVars>
          <dgm:bulletEnabled val="1"/>
        </dgm:presLayoutVars>
      </dgm:prSet>
      <dgm:spPr/>
    </dgm:pt>
  </dgm:ptLst>
  <dgm:cxnLst>
    <dgm:cxn modelId="{B1F67F01-7366-4C49-A5BB-852FC894AEDC}" type="presOf" srcId="{78BEAB5D-B309-3240-B1D8-1C81C1FEDA87}" destId="{48207780-9C76-594B-95A7-B0E777B62F2D}" srcOrd="0" destOrd="0" presId="urn:microsoft.com/office/officeart/2005/8/layout/hChevron3"/>
    <dgm:cxn modelId="{0E187E06-7B7F-EC42-BA26-1B31316E9FAF}" type="presOf" srcId="{1E08E266-71C2-194A-8238-1E4A6A5C2E07}" destId="{02F0EA5F-5A08-2E41-A859-79EE4592DD62}" srcOrd="0" destOrd="0" presId="urn:microsoft.com/office/officeart/2005/8/layout/hChevron3"/>
    <dgm:cxn modelId="{575D1140-251E-F747-B4AE-0A7B10A331AE}" type="presOf" srcId="{B29E831C-59B5-1E45-B423-A340963BA5D4}" destId="{78908C99-A07F-6F47-8078-282E8E3ACDED}" srcOrd="0" destOrd="0" presId="urn:microsoft.com/office/officeart/2005/8/layout/hChevron3"/>
    <dgm:cxn modelId="{FCEBCAA6-357F-FA4F-9D62-F449CD42FD4B}" srcId="{B29E831C-59B5-1E45-B423-A340963BA5D4}" destId="{78BEAB5D-B309-3240-B1D8-1C81C1FEDA87}" srcOrd="1" destOrd="0" parTransId="{A12D4488-E60D-F64E-B6C2-5CC67956325B}" sibTransId="{914E0430-9D07-C242-B23C-BC0A29E0FD76}"/>
    <dgm:cxn modelId="{38248BCB-632B-6D44-960E-96A33330E678}" srcId="{B29E831C-59B5-1E45-B423-A340963BA5D4}" destId="{1E08E266-71C2-194A-8238-1E4A6A5C2E07}" srcOrd="0" destOrd="0" parTransId="{215C0A57-3819-934D-95B0-2F8146BB47C1}" sibTransId="{F3E8AA4C-8955-9042-AAF1-D1FC619D8198}"/>
    <dgm:cxn modelId="{2B422A2F-2F7A-BE4A-BBC1-9BDD92C22E9F}" type="presParOf" srcId="{78908C99-A07F-6F47-8078-282E8E3ACDED}" destId="{02F0EA5F-5A08-2E41-A859-79EE4592DD62}" srcOrd="0" destOrd="0" presId="urn:microsoft.com/office/officeart/2005/8/layout/hChevron3"/>
    <dgm:cxn modelId="{640F7BB2-D5FF-714E-9495-9C8491B7A0F8}" type="presParOf" srcId="{78908C99-A07F-6F47-8078-282E8E3ACDED}" destId="{12F073BC-2B27-EE43-A8AF-60B1B2802D26}" srcOrd="1" destOrd="0" presId="urn:microsoft.com/office/officeart/2005/8/layout/hChevron3"/>
    <dgm:cxn modelId="{07A3DBD8-F6E5-CC45-8507-F35B2C6B0C28}" type="presParOf" srcId="{78908C99-A07F-6F47-8078-282E8E3ACDED}" destId="{48207780-9C76-594B-95A7-B0E777B62F2D}" srcOrd="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7D43E4-F926-4995-BAEC-5A4471FA5BD9}"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7E1B9750-D17D-45EB-9B1C-FBE528F1C966}">
      <dgm:prSet/>
      <dgm:spPr/>
      <dgm:t>
        <a:bodyPr/>
        <a:lstStyle/>
        <a:p>
          <a:r>
            <a:rPr lang="en-US"/>
            <a:t>Between the English and the Indians</a:t>
          </a:r>
        </a:p>
      </dgm:t>
    </dgm:pt>
    <dgm:pt modelId="{65B35862-EBAE-4651-A12B-6A88B9EEEDA0}" type="parTrans" cxnId="{70156EDB-7CDA-47B5-8B60-F409BF22AE2A}">
      <dgm:prSet/>
      <dgm:spPr/>
      <dgm:t>
        <a:bodyPr/>
        <a:lstStyle/>
        <a:p>
          <a:endParaRPr lang="en-US"/>
        </a:p>
      </dgm:t>
    </dgm:pt>
    <dgm:pt modelId="{AE2C2096-A7B1-46E2-9FAD-6303545E3A13}" type="sibTrans" cxnId="{70156EDB-7CDA-47B5-8B60-F409BF22AE2A}">
      <dgm:prSet/>
      <dgm:spPr/>
      <dgm:t>
        <a:bodyPr/>
        <a:lstStyle/>
        <a:p>
          <a:endParaRPr lang="en-US"/>
        </a:p>
      </dgm:t>
    </dgm:pt>
    <dgm:pt modelId="{DEB1CA35-30A9-483B-8384-C9E25B446396}">
      <dgm:prSet/>
      <dgm:spPr/>
      <dgm:t>
        <a:bodyPr/>
        <a:lstStyle/>
        <a:p>
          <a:r>
            <a:rPr lang="en-US"/>
            <a:t>Ethnocide: cultural suicide</a:t>
          </a:r>
        </a:p>
      </dgm:t>
    </dgm:pt>
    <dgm:pt modelId="{7822D9C6-D230-45FD-B6E4-25722218E936}" type="parTrans" cxnId="{14A08DA9-E370-4080-B3F6-2A02DC224220}">
      <dgm:prSet/>
      <dgm:spPr/>
      <dgm:t>
        <a:bodyPr/>
        <a:lstStyle/>
        <a:p>
          <a:endParaRPr lang="en-US"/>
        </a:p>
      </dgm:t>
    </dgm:pt>
    <dgm:pt modelId="{92E1AC6B-DE37-46B5-B491-DEB2C2B50E3D}" type="sibTrans" cxnId="{14A08DA9-E370-4080-B3F6-2A02DC224220}">
      <dgm:prSet/>
      <dgm:spPr/>
      <dgm:t>
        <a:bodyPr/>
        <a:lstStyle/>
        <a:p>
          <a:endParaRPr lang="en-US"/>
        </a:p>
      </dgm:t>
    </dgm:pt>
    <dgm:pt modelId="{961FD2C8-E55E-4A24-AAF1-5E474D31AC1B}">
      <dgm:prSet/>
      <dgm:spPr/>
      <dgm:t>
        <a:bodyPr/>
        <a:lstStyle/>
        <a:p>
          <a:r>
            <a:rPr lang="en-US"/>
            <a:t>Between whites and blacks</a:t>
          </a:r>
        </a:p>
      </dgm:t>
    </dgm:pt>
    <dgm:pt modelId="{33F3F8D9-465D-48CD-B5A5-E958FC988E8D}" type="parTrans" cxnId="{63EBB827-6E59-4BF4-994C-4463C32BE52C}">
      <dgm:prSet/>
      <dgm:spPr/>
      <dgm:t>
        <a:bodyPr/>
        <a:lstStyle/>
        <a:p>
          <a:endParaRPr lang="en-US"/>
        </a:p>
      </dgm:t>
    </dgm:pt>
    <dgm:pt modelId="{F2A8895C-348E-4B81-8880-D60597B830E1}" type="sibTrans" cxnId="{63EBB827-6E59-4BF4-994C-4463C32BE52C}">
      <dgm:prSet/>
      <dgm:spPr/>
      <dgm:t>
        <a:bodyPr/>
        <a:lstStyle/>
        <a:p>
          <a:endParaRPr lang="en-US"/>
        </a:p>
      </dgm:t>
    </dgm:pt>
    <dgm:pt modelId="{4364BEA3-4211-42B3-ADB9-CA5AD8AC6649}">
      <dgm:prSet/>
      <dgm:spPr/>
      <dgm:t>
        <a:bodyPr/>
        <a:lstStyle/>
        <a:p>
          <a:r>
            <a:rPr lang="en-US"/>
            <a:t>Slaves</a:t>
          </a:r>
        </a:p>
      </dgm:t>
    </dgm:pt>
    <dgm:pt modelId="{AD52F3B3-8604-4E68-9C76-2F9C87F37F71}" type="parTrans" cxnId="{7553A2BE-150B-4100-A946-41208F0FFD72}">
      <dgm:prSet/>
      <dgm:spPr/>
      <dgm:t>
        <a:bodyPr/>
        <a:lstStyle/>
        <a:p>
          <a:endParaRPr lang="en-US"/>
        </a:p>
      </dgm:t>
    </dgm:pt>
    <dgm:pt modelId="{C3A0A25D-DE60-45D2-8EA0-CB984E2228BA}" type="sibTrans" cxnId="{7553A2BE-150B-4100-A946-41208F0FFD72}">
      <dgm:prSet/>
      <dgm:spPr/>
      <dgm:t>
        <a:bodyPr/>
        <a:lstStyle/>
        <a:p>
          <a:endParaRPr lang="en-US"/>
        </a:p>
      </dgm:t>
    </dgm:pt>
    <dgm:pt modelId="{BDDC24F0-6AC8-4E43-8159-9DF0306CEDD2}">
      <dgm:prSet/>
      <dgm:spPr/>
      <dgm:t>
        <a:bodyPr/>
        <a:lstStyle/>
        <a:p>
          <a:r>
            <a:rPr lang="en-US"/>
            <a:t>Free blacks (codes, curfew, forbidden interracial marriage or sexual intercourse, etc.)</a:t>
          </a:r>
        </a:p>
      </dgm:t>
    </dgm:pt>
    <dgm:pt modelId="{C9394B21-B64C-4B25-B61F-C8DBED5946C8}" type="parTrans" cxnId="{5D8CE19B-758D-40F3-A10C-91A8F9A27B92}">
      <dgm:prSet/>
      <dgm:spPr/>
      <dgm:t>
        <a:bodyPr/>
        <a:lstStyle/>
        <a:p>
          <a:endParaRPr lang="en-US"/>
        </a:p>
      </dgm:t>
    </dgm:pt>
    <dgm:pt modelId="{A843BF12-78B7-4D06-926D-AD016CA1C41C}" type="sibTrans" cxnId="{5D8CE19B-758D-40F3-A10C-91A8F9A27B92}">
      <dgm:prSet/>
      <dgm:spPr/>
      <dgm:t>
        <a:bodyPr/>
        <a:lstStyle/>
        <a:p>
          <a:endParaRPr lang="en-US"/>
        </a:p>
      </dgm:t>
    </dgm:pt>
    <dgm:pt modelId="{BCDFBFBA-72DA-1C4A-A444-D1A16F8E4D29}" type="pres">
      <dgm:prSet presAssocID="{C27D43E4-F926-4995-BAEC-5A4471FA5BD9}" presName="linear" presStyleCnt="0">
        <dgm:presLayoutVars>
          <dgm:dir/>
          <dgm:animLvl val="lvl"/>
          <dgm:resizeHandles val="exact"/>
        </dgm:presLayoutVars>
      </dgm:prSet>
      <dgm:spPr/>
    </dgm:pt>
    <dgm:pt modelId="{B5EFB604-9A51-E443-B320-A138DCE9F604}" type="pres">
      <dgm:prSet presAssocID="{7E1B9750-D17D-45EB-9B1C-FBE528F1C966}" presName="parentLin" presStyleCnt="0"/>
      <dgm:spPr/>
    </dgm:pt>
    <dgm:pt modelId="{3A7E166A-17BA-054F-8CE7-1144AA834D19}" type="pres">
      <dgm:prSet presAssocID="{7E1B9750-D17D-45EB-9B1C-FBE528F1C966}" presName="parentLeftMargin" presStyleLbl="node1" presStyleIdx="0" presStyleCnt="2"/>
      <dgm:spPr/>
    </dgm:pt>
    <dgm:pt modelId="{3E87BF54-7F6B-AE49-8140-B2BD07BC7EF3}" type="pres">
      <dgm:prSet presAssocID="{7E1B9750-D17D-45EB-9B1C-FBE528F1C966}" presName="parentText" presStyleLbl="node1" presStyleIdx="0" presStyleCnt="2">
        <dgm:presLayoutVars>
          <dgm:chMax val="0"/>
          <dgm:bulletEnabled val="1"/>
        </dgm:presLayoutVars>
      </dgm:prSet>
      <dgm:spPr/>
    </dgm:pt>
    <dgm:pt modelId="{5615E558-0894-414D-B3D6-E3F9E5086F20}" type="pres">
      <dgm:prSet presAssocID="{7E1B9750-D17D-45EB-9B1C-FBE528F1C966}" presName="negativeSpace" presStyleCnt="0"/>
      <dgm:spPr/>
    </dgm:pt>
    <dgm:pt modelId="{550C1826-BB00-1943-BA31-C0616250D4F1}" type="pres">
      <dgm:prSet presAssocID="{7E1B9750-D17D-45EB-9B1C-FBE528F1C966}" presName="childText" presStyleLbl="conFgAcc1" presStyleIdx="0" presStyleCnt="2">
        <dgm:presLayoutVars>
          <dgm:bulletEnabled val="1"/>
        </dgm:presLayoutVars>
      </dgm:prSet>
      <dgm:spPr/>
    </dgm:pt>
    <dgm:pt modelId="{4D853C92-0247-2545-987E-E73745AE113A}" type="pres">
      <dgm:prSet presAssocID="{AE2C2096-A7B1-46E2-9FAD-6303545E3A13}" presName="spaceBetweenRectangles" presStyleCnt="0"/>
      <dgm:spPr/>
    </dgm:pt>
    <dgm:pt modelId="{A26BF78B-177E-9E41-841B-D3003A4DE0D8}" type="pres">
      <dgm:prSet presAssocID="{961FD2C8-E55E-4A24-AAF1-5E474D31AC1B}" presName="parentLin" presStyleCnt="0"/>
      <dgm:spPr/>
    </dgm:pt>
    <dgm:pt modelId="{66B1780F-CAF4-4447-B6C9-5607A8920DEC}" type="pres">
      <dgm:prSet presAssocID="{961FD2C8-E55E-4A24-AAF1-5E474D31AC1B}" presName="parentLeftMargin" presStyleLbl="node1" presStyleIdx="0" presStyleCnt="2"/>
      <dgm:spPr/>
    </dgm:pt>
    <dgm:pt modelId="{133CCC4B-475E-FF47-9EA6-F4DA737B137C}" type="pres">
      <dgm:prSet presAssocID="{961FD2C8-E55E-4A24-AAF1-5E474D31AC1B}" presName="parentText" presStyleLbl="node1" presStyleIdx="1" presStyleCnt="2">
        <dgm:presLayoutVars>
          <dgm:chMax val="0"/>
          <dgm:bulletEnabled val="1"/>
        </dgm:presLayoutVars>
      </dgm:prSet>
      <dgm:spPr/>
    </dgm:pt>
    <dgm:pt modelId="{FF6CCD12-9154-DA4C-9C63-2F1152BBCC75}" type="pres">
      <dgm:prSet presAssocID="{961FD2C8-E55E-4A24-AAF1-5E474D31AC1B}" presName="negativeSpace" presStyleCnt="0"/>
      <dgm:spPr/>
    </dgm:pt>
    <dgm:pt modelId="{3DA04384-7FCE-6942-BE06-FCD41F52EA06}" type="pres">
      <dgm:prSet presAssocID="{961FD2C8-E55E-4A24-AAF1-5E474D31AC1B}" presName="childText" presStyleLbl="conFgAcc1" presStyleIdx="1" presStyleCnt="2">
        <dgm:presLayoutVars>
          <dgm:bulletEnabled val="1"/>
        </dgm:presLayoutVars>
      </dgm:prSet>
      <dgm:spPr/>
    </dgm:pt>
  </dgm:ptLst>
  <dgm:cxnLst>
    <dgm:cxn modelId="{406D430A-ED0A-C745-9311-C72D529EF038}" type="presOf" srcId="{C27D43E4-F926-4995-BAEC-5A4471FA5BD9}" destId="{BCDFBFBA-72DA-1C4A-A444-D1A16F8E4D29}" srcOrd="0" destOrd="0" presId="urn:microsoft.com/office/officeart/2005/8/layout/list1"/>
    <dgm:cxn modelId="{8A96801B-E3B4-654A-BDD2-072488C392FD}" type="presOf" srcId="{961FD2C8-E55E-4A24-AAF1-5E474D31AC1B}" destId="{133CCC4B-475E-FF47-9EA6-F4DA737B137C}" srcOrd="1" destOrd="0" presId="urn:microsoft.com/office/officeart/2005/8/layout/list1"/>
    <dgm:cxn modelId="{63EBB827-6E59-4BF4-994C-4463C32BE52C}" srcId="{C27D43E4-F926-4995-BAEC-5A4471FA5BD9}" destId="{961FD2C8-E55E-4A24-AAF1-5E474D31AC1B}" srcOrd="1" destOrd="0" parTransId="{33F3F8D9-465D-48CD-B5A5-E958FC988E8D}" sibTransId="{F2A8895C-348E-4B81-8880-D60597B830E1}"/>
    <dgm:cxn modelId="{7F1C713E-8DE8-0B40-ABA7-A138FE603560}" type="presOf" srcId="{961FD2C8-E55E-4A24-AAF1-5E474D31AC1B}" destId="{66B1780F-CAF4-4447-B6C9-5607A8920DEC}" srcOrd="0" destOrd="0" presId="urn:microsoft.com/office/officeart/2005/8/layout/list1"/>
    <dgm:cxn modelId="{DF57F348-E481-B34A-AA62-1D3CF7FABA82}" type="presOf" srcId="{4364BEA3-4211-42B3-ADB9-CA5AD8AC6649}" destId="{3DA04384-7FCE-6942-BE06-FCD41F52EA06}" srcOrd="0" destOrd="0" presId="urn:microsoft.com/office/officeart/2005/8/layout/list1"/>
    <dgm:cxn modelId="{5D8CE19B-758D-40F3-A10C-91A8F9A27B92}" srcId="{961FD2C8-E55E-4A24-AAF1-5E474D31AC1B}" destId="{BDDC24F0-6AC8-4E43-8159-9DF0306CEDD2}" srcOrd="1" destOrd="0" parTransId="{C9394B21-B64C-4B25-B61F-C8DBED5946C8}" sibTransId="{A843BF12-78B7-4D06-926D-AD016CA1C41C}"/>
    <dgm:cxn modelId="{14A08DA9-E370-4080-B3F6-2A02DC224220}" srcId="{7E1B9750-D17D-45EB-9B1C-FBE528F1C966}" destId="{DEB1CA35-30A9-483B-8384-C9E25B446396}" srcOrd="0" destOrd="0" parTransId="{7822D9C6-D230-45FD-B6E4-25722218E936}" sibTransId="{92E1AC6B-DE37-46B5-B491-DEB2C2B50E3D}"/>
    <dgm:cxn modelId="{E42BE9BD-8337-604E-ADC1-A4C01801C98A}" type="presOf" srcId="{DEB1CA35-30A9-483B-8384-C9E25B446396}" destId="{550C1826-BB00-1943-BA31-C0616250D4F1}" srcOrd="0" destOrd="0" presId="urn:microsoft.com/office/officeart/2005/8/layout/list1"/>
    <dgm:cxn modelId="{7553A2BE-150B-4100-A946-41208F0FFD72}" srcId="{961FD2C8-E55E-4A24-AAF1-5E474D31AC1B}" destId="{4364BEA3-4211-42B3-ADB9-CA5AD8AC6649}" srcOrd="0" destOrd="0" parTransId="{AD52F3B3-8604-4E68-9C76-2F9C87F37F71}" sibTransId="{C3A0A25D-DE60-45D2-8EA0-CB984E2228BA}"/>
    <dgm:cxn modelId="{ECF6CBC1-A07A-C14D-9F64-2896BA9B68CE}" type="presOf" srcId="{7E1B9750-D17D-45EB-9B1C-FBE528F1C966}" destId="{3E87BF54-7F6B-AE49-8140-B2BD07BC7EF3}" srcOrd="1" destOrd="0" presId="urn:microsoft.com/office/officeart/2005/8/layout/list1"/>
    <dgm:cxn modelId="{825915CE-42D6-CF4D-8B2E-BAF187B6EAD3}" type="presOf" srcId="{BDDC24F0-6AC8-4E43-8159-9DF0306CEDD2}" destId="{3DA04384-7FCE-6942-BE06-FCD41F52EA06}" srcOrd="0" destOrd="1" presId="urn:microsoft.com/office/officeart/2005/8/layout/list1"/>
    <dgm:cxn modelId="{70156EDB-7CDA-47B5-8B60-F409BF22AE2A}" srcId="{C27D43E4-F926-4995-BAEC-5A4471FA5BD9}" destId="{7E1B9750-D17D-45EB-9B1C-FBE528F1C966}" srcOrd="0" destOrd="0" parTransId="{65B35862-EBAE-4651-A12B-6A88B9EEEDA0}" sibTransId="{AE2C2096-A7B1-46E2-9FAD-6303545E3A13}"/>
    <dgm:cxn modelId="{B97686F1-E7F9-9941-95A1-1FE802EFA9B7}" type="presOf" srcId="{7E1B9750-D17D-45EB-9B1C-FBE528F1C966}" destId="{3A7E166A-17BA-054F-8CE7-1144AA834D19}" srcOrd="0" destOrd="0" presId="urn:microsoft.com/office/officeart/2005/8/layout/list1"/>
    <dgm:cxn modelId="{0BD96F2B-7584-9F46-BC1A-F1E3D6B63F33}" type="presParOf" srcId="{BCDFBFBA-72DA-1C4A-A444-D1A16F8E4D29}" destId="{B5EFB604-9A51-E443-B320-A138DCE9F604}" srcOrd="0" destOrd="0" presId="urn:microsoft.com/office/officeart/2005/8/layout/list1"/>
    <dgm:cxn modelId="{C941B4EE-19D8-6F4F-8108-F3D022341715}" type="presParOf" srcId="{B5EFB604-9A51-E443-B320-A138DCE9F604}" destId="{3A7E166A-17BA-054F-8CE7-1144AA834D19}" srcOrd="0" destOrd="0" presId="urn:microsoft.com/office/officeart/2005/8/layout/list1"/>
    <dgm:cxn modelId="{7A7D679E-16BD-1240-85C0-9F44A5CAC6C5}" type="presParOf" srcId="{B5EFB604-9A51-E443-B320-A138DCE9F604}" destId="{3E87BF54-7F6B-AE49-8140-B2BD07BC7EF3}" srcOrd="1" destOrd="0" presId="urn:microsoft.com/office/officeart/2005/8/layout/list1"/>
    <dgm:cxn modelId="{976760AF-9530-6F40-9D1C-5DFAD54FCB43}" type="presParOf" srcId="{BCDFBFBA-72DA-1C4A-A444-D1A16F8E4D29}" destId="{5615E558-0894-414D-B3D6-E3F9E5086F20}" srcOrd="1" destOrd="0" presId="urn:microsoft.com/office/officeart/2005/8/layout/list1"/>
    <dgm:cxn modelId="{D3BAA827-7E1D-6E40-9A83-3024A3634C47}" type="presParOf" srcId="{BCDFBFBA-72DA-1C4A-A444-D1A16F8E4D29}" destId="{550C1826-BB00-1943-BA31-C0616250D4F1}" srcOrd="2" destOrd="0" presId="urn:microsoft.com/office/officeart/2005/8/layout/list1"/>
    <dgm:cxn modelId="{D7AA32B5-2131-E14A-9748-E85EE3CBE5C3}" type="presParOf" srcId="{BCDFBFBA-72DA-1C4A-A444-D1A16F8E4D29}" destId="{4D853C92-0247-2545-987E-E73745AE113A}" srcOrd="3" destOrd="0" presId="urn:microsoft.com/office/officeart/2005/8/layout/list1"/>
    <dgm:cxn modelId="{9D1D5D67-D378-5E4D-859A-BB141745F3C6}" type="presParOf" srcId="{BCDFBFBA-72DA-1C4A-A444-D1A16F8E4D29}" destId="{A26BF78B-177E-9E41-841B-D3003A4DE0D8}" srcOrd="4" destOrd="0" presId="urn:microsoft.com/office/officeart/2005/8/layout/list1"/>
    <dgm:cxn modelId="{0ABF06B3-19EE-0A41-A540-1ADFCF051F4A}" type="presParOf" srcId="{A26BF78B-177E-9E41-841B-D3003A4DE0D8}" destId="{66B1780F-CAF4-4447-B6C9-5607A8920DEC}" srcOrd="0" destOrd="0" presId="urn:microsoft.com/office/officeart/2005/8/layout/list1"/>
    <dgm:cxn modelId="{9E38E607-F6DC-844A-8301-78368C11EF41}" type="presParOf" srcId="{A26BF78B-177E-9E41-841B-D3003A4DE0D8}" destId="{133CCC4B-475E-FF47-9EA6-F4DA737B137C}" srcOrd="1" destOrd="0" presId="urn:microsoft.com/office/officeart/2005/8/layout/list1"/>
    <dgm:cxn modelId="{F5A76F07-23CB-3D47-8519-35FC74D555B9}" type="presParOf" srcId="{BCDFBFBA-72DA-1C4A-A444-D1A16F8E4D29}" destId="{FF6CCD12-9154-DA4C-9C63-2F1152BBCC75}" srcOrd="5" destOrd="0" presId="urn:microsoft.com/office/officeart/2005/8/layout/list1"/>
    <dgm:cxn modelId="{F1703479-A55E-6548-A692-7CD7C4721F5F}" type="presParOf" srcId="{BCDFBFBA-72DA-1C4A-A444-D1A16F8E4D29}" destId="{3DA04384-7FCE-6942-BE06-FCD41F52EA0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B649B7-29B8-4F48-888A-08E93726F9C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861FBD5-BFCD-47FA-B52D-6740771B56D2}">
      <dgm:prSet/>
      <dgm:spPr/>
      <dgm:t>
        <a:bodyPr/>
        <a:lstStyle/>
        <a:p>
          <a:r>
            <a:rPr lang="en-US"/>
            <a:t>Race</a:t>
          </a:r>
        </a:p>
      </dgm:t>
    </dgm:pt>
    <dgm:pt modelId="{9DCDD240-D535-4005-87E9-422D7C833309}" type="parTrans" cxnId="{58113822-217E-4829-9A1D-B82EE616FB67}">
      <dgm:prSet/>
      <dgm:spPr/>
      <dgm:t>
        <a:bodyPr/>
        <a:lstStyle/>
        <a:p>
          <a:endParaRPr lang="en-US"/>
        </a:p>
      </dgm:t>
    </dgm:pt>
    <dgm:pt modelId="{D241E5F3-9016-477F-9BD9-15304DFD5151}" type="sibTrans" cxnId="{58113822-217E-4829-9A1D-B82EE616FB67}">
      <dgm:prSet/>
      <dgm:spPr/>
      <dgm:t>
        <a:bodyPr/>
        <a:lstStyle/>
        <a:p>
          <a:endParaRPr lang="en-US"/>
        </a:p>
      </dgm:t>
    </dgm:pt>
    <dgm:pt modelId="{B73E0BF8-3068-4798-96EF-1D10A7EBD578}">
      <dgm:prSet/>
      <dgm:spPr/>
      <dgm:t>
        <a:bodyPr/>
        <a:lstStyle/>
        <a:p>
          <a:r>
            <a:rPr lang="en-US"/>
            <a:t>Religion</a:t>
          </a:r>
        </a:p>
      </dgm:t>
    </dgm:pt>
    <dgm:pt modelId="{5B07166B-8D90-4A05-B473-AF9219457F6E}" type="parTrans" cxnId="{94D186A6-6353-4B5C-B1BB-1F5147925DD4}">
      <dgm:prSet/>
      <dgm:spPr/>
      <dgm:t>
        <a:bodyPr/>
        <a:lstStyle/>
        <a:p>
          <a:endParaRPr lang="en-US"/>
        </a:p>
      </dgm:t>
    </dgm:pt>
    <dgm:pt modelId="{EF40DE52-91C5-46B3-A556-29883EE1F4FF}" type="sibTrans" cxnId="{94D186A6-6353-4B5C-B1BB-1F5147925DD4}">
      <dgm:prSet/>
      <dgm:spPr/>
      <dgm:t>
        <a:bodyPr/>
        <a:lstStyle/>
        <a:p>
          <a:endParaRPr lang="en-US"/>
        </a:p>
      </dgm:t>
    </dgm:pt>
    <dgm:pt modelId="{FC4B185E-A277-4982-AF51-1CBE472D4E67}">
      <dgm:prSet/>
      <dgm:spPr/>
      <dgm:t>
        <a:bodyPr/>
        <a:lstStyle/>
        <a:p>
          <a:r>
            <a:rPr lang="en-US"/>
            <a:t>Ethnicity</a:t>
          </a:r>
        </a:p>
      </dgm:t>
    </dgm:pt>
    <dgm:pt modelId="{6C8F2E56-5EAF-4ED7-A19A-C274645A467E}" type="parTrans" cxnId="{E4358F5F-664B-443E-A672-6A5691DE9464}">
      <dgm:prSet/>
      <dgm:spPr/>
      <dgm:t>
        <a:bodyPr/>
        <a:lstStyle/>
        <a:p>
          <a:endParaRPr lang="en-US"/>
        </a:p>
      </dgm:t>
    </dgm:pt>
    <dgm:pt modelId="{0480B7AF-090D-4A23-9B4A-9055BF3ECDAB}" type="sibTrans" cxnId="{E4358F5F-664B-443E-A672-6A5691DE9464}">
      <dgm:prSet/>
      <dgm:spPr/>
      <dgm:t>
        <a:bodyPr/>
        <a:lstStyle/>
        <a:p>
          <a:endParaRPr lang="en-US"/>
        </a:p>
      </dgm:t>
    </dgm:pt>
    <dgm:pt modelId="{56F92400-5067-4BE4-9EE2-D2E9A528F085}">
      <dgm:prSet/>
      <dgm:spPr/>
      <dgm:t>
        <a:bodyPr/>
        <a:lstStyle/>
        <a:p>
          <a:r>
            <a:rPr lang="en-US"/>
            <a:t>Social status</a:t>
          </a:r>
        </a:p>
      </dgm:t>
    </dgm:pt>
    <dgm:pt modelId="{903E46C3-0BEC-4ECC-A7AD-EC591713A2C0}" type="parTrans" cxnId="{556BB55C-41E9-4F25-823E-B2C27C1AE73F}">
      <dgm:prSet/>
      <dgm:spPr/>
      <dgm:t>
        <a:bodyPr/>
        <a:lstStyle/>
        <a:p>
          <a:endParaRPr lang="en-US"/>
        </a:p>
      </dgm:t>
    </dgm:pt>
    <dgm:pt modelId="{5930A2E5-B00B-4D9F-8949-42E8CE051E8B}" type="sibTrans" cxnId="{556BB55C-41E9-4F25-823E-B2C27C1AE73F}">
      <dgm:prSet/>
      <dgm:spPr/>
      <dgm:t>
        <a:bodyPr/>
        <a:lstStyle/>
        <a:p>
          <a:endParaRPr lang="en-US"/>
        </a:p>
      </dgm:t>
    </dgm:pt>
    <dgm:pt modelId="{0847DA96-D783-7D41-9E86-0EBCC7D4C262}" type="pres">
      <dgm:prSet presAssocID="{EEB649B7-29B8-4F48-888A-08E93726F9C9}" presName="linear" presStyleCnt="0">
        <dgm:presLayoutVars>
          <dgm:animLvl val="lvl"/>
          <dgm:resizeHandles val="exact"/>
        </dgm:presLayoutVars>
      </dgm:prSet>
      <dgm:spPr/>
    </dgm:pt>
    <dgm:pt modelId="{0371CF26-A727-4642-A77C-B0778D7A9D95}" type="pres">
      <dgm:prSet presAssocID="{4861FBD5-BFCD-47FA-B52D-6740771B56D2}" presName="parentText" presStyleLbl="node1" presStyleIdx="0" presStyleCnt="4">
        <dgm:presLayoutVars>
          <dgm:chMax val="0"/>
          <dgm:bulletEnabled val="1"/>
        </dgm:presLayoutVars>
      </dgm:prSet>
      <dgm:spPr/>
    </dgm:pt>
    <dgm:pt modelId="{70282C29-2454-FB4C-A2AC-A183A6E4189F}" type="pres">
      <dgm:prSet presAssocID="{D241E5F3-9016-477F-9BD9-15304DFD5151}" presName="spacer" presStyleCnt="0"/>
      <dgm:spPr/>
    </dgm:pt>
    <dgm:pt modelId="{F07C39FE-2C6F-E345-8553-2D7614B6974B}" type="pres">
      <dgm:prSet presAssocID="{B73E0BF8-3068-4798-96EF-1D10A7EBD578}" presName="parentText" presStyleLbl="node1" presStyleIdx="1" presStyleCnt="4">
        <dgm:presLayoutVars>
          <dgm:chMax val="0"/>
          <dgm:bulletEnabled val="1"/>
        </dgm:presLayoutVars>
      </dgm:prSet>
      <dgm:spPr/>
    </dgm:pt>
    <dgm:pt modelId="{F290C222-7DBB-DC41-9BC6-265A9AF4186A}" type="pres">
      <dgm:prSet presAssocID="{EF40DE52-91C5-46B3-A556-29883EE1F4FF}" presName="spacer" presStyleCnt="0"/>
      <dgm:spPr/>
    </dgm:pt>
    <dgm:pt modelId="{CA5D1AEF-3EB1-384B-9BA5-AC4C55F0B0B1}" type="pres">
      <dgm:prSet presAssocID="{FC4B185E-A277-4982-AF51-1CBE472D4E67}" presName="parentText" presStyleLbl="node1" presStyleIdx="2" presStyleCnt="4">
        <dgm:presLayoutVars>
          <dgm:chMax val="0"/>
          <dgm:bulletEnabled val="1"/>
        </dgm:presLayoutVars>
      </dgm:prSet>
      <dgm:spPr/>
    </dgm:pt>
    <dgm:pt modelId="{5C3AAE23-0C40-3C47-A9D3-FFE15C93BDDC}" type="pres">
      <dgm:prSet presAssocID="{0480B7AF-090D-4A23-9B4A-9055BF3ECDAB}" presName="spacer" presStyleCnt="0"/>
      <dgm:spPr/>
    </dgm:pt>
    <dgm:pt modelId="{63B9BA1A-6049-3A47-841C-408BCF3BB3BF}" type="pres">
      <dgm:prSet presAssocID="{56F92400-5067-4BE4-9EE2-D2E9A528F085}" presName="parentText" presStyleLbl="node1" presStyleIdx="3" presStyleCnt="4">
        <dgm:presLayoutVars>
          <dgm:chMax val="0"/>
          <dgm:bulletEnabled val="1"/>
        </dgm:presLayoutVars>
      </dgm:prSet>
      <dgm:spPr/>
    </dgm:pt>
  </dgm:ptLst>
  <dgm:cxnLst>
    <dgm:cxn modelId="{58113822-217E-4829-9A1D-B82EE616FB67}" srcId="{EEB649B7-29B8-4F48-888A-08E93726F9C9}" destId="{4861FBD5-BFCD-47FA-B52D-6740771B56D2}" srcOrd="0" destOrd="0" parTransId="{9DCDD240-D535-4005-87E9-422D7C833309}" sibTransId="{D241E5F3-9016-477F-9BD9-15304DFD5151}"/>
    <dgm:cxn modelId="{556BB55C-41E9-4F25-823E-B2C27C1AE73F}" srcId="{EEB649B7-29B8-4F48-888A-08E93726F9C9}" destId="{56F92400-5067-4BE4-9EE2-D2E9A528F085}" srcOrd="3" destOrd="0" parTransId="{903E46C3-0BEC-4ECC-A7AD-EC591713A2C0}" sibTransId="{5930A2E5-B00B-4D9F-8949-42E8CE051E8B}"/>
    <dgm:cxn modelId="{E4358F5F-664B-443E-A672-6A5691DE9464}" srcId="{EEB649B7-29B8-4F48-888A-08E93726F9C9}" destId="{FC4B185E-A277-4982-AF51-1CBE472D4E67}" srcOrd="2" destOrd="0" parTransId="{6C8F2E56-5EAF-4ED7-A19A-C274645A467E}" sibTransId="{0480B7AF-090D-4A23-9B4A-9055BF3ECDAB}"/>
    <dgm:cxn modelId="{32EB8166-B63F-094E-A71A-D77EDF8F94A3}" type="presOf" srcId="{B73E0BF8-3068-4798-96EF-1D10A7EBD578}" destId="{F07C39FE-2C6F-E345-8553-2D7614B6974B}" srcOrd="0" destOrd="0" presId="urn:microsoft.com/office/officeart/2005/8/layout/vList2"/>
    <dgm:cxn modelId="{BC4B4972-F73C-8845-9AE5-4E0E4A15EADE}" type="presOf" srcId="{FC4B185E-A277-4982-AF51-1CBE472D4E67}" destId="{CA5D1AEF-3EB1-384B-9BA5-AC4C55F0B0B1}" srcOrd="0" destOrd="0" presId="urn:microsoft.com/office/officeart/2005/8/layout/vList2"/>
    <dgm:cxn modelId="{91CFC781-4704-A944-BFA7-6FAF6A2F9420}" type="presOf" srcId="{4861FBD5-BFCD-47FA-B52D-6740771B56D2}" destId="{0371CF26-A727-4642-A77C-B0778D7A9D95}" srcOrd="0" destOrd="0" presId="urn:microsoft.com/office/officeart/2005/8/layout/vList2"/>
    <dgm:cxn modelId="{94D186A6-6353-4B5C-B1BB-1F5147925DD4}" srcId="{EEB649B7-29B8-4F48-888A-08E93726F9C9}" destId="{B73E0BF8-3068-4798-96EF-1D10A7EBD578}" srcOrd="1" destOrd="0" parTransId="{5B07166B-8D90-4A05-B473-AF9219457F6E}" sibTransId="{EF40DE52-91C5-46B3-A556-29883EE1F4FF}"/>
    <dgm:cxn modelId="{B412F0A7-374D-AD46-9C10-E78A5C857050}" type="presOf" srcId="{56F92400-5067-4BE4-9EE2-D2E9A528F085}" destId="{63B9BA1A-6049-3A47-841C-408BCF3BB3BF}" srcOrd="0" destOrd="0" presId="urn:microsoft.com/office/officeart/2005/8/layout/vList2"/>
    <dgm:cxn modelId="{023149E9-02A8-1B4C-B5A9-5B6CF1669407}" type="presOf" srcId="{EEB649B7-29B8-4F48-888A-08E93726F9C9}" destId="{0847DA96-D783-7D41-9E86-0EBCC7D4C262}" srcOrd="0" destOrd="0" presId="urn:microsoft.com/office/officeart/2005/8/layout/vList2"/>
    <dgm:cxn modelId="{DA599B86-A7C3-3E4E-AF23-BCB5E42FE481}" type="presParOf" srcId="{0847DA96-D783-7D41-9E86-0EBCC7D4C262}" destId="{0371CF26-A727-4642-A77C-B0778D7A9D95}" srcOrd="0" destOrd="0" presId="urn:microsoft.com/office/officeart/2005/8/layout/vList2"/>
    <dgm:cxn modelId="{87A8C678-C795-B64B-80F0-19A6939507CB}" type="presParOf" srcId="{0847DA96-D783-7D41-9E86-0EBCC7D4C262}" destId="{70282C29-2454-FB4C-A2AC-A183A6E4189F}" srcOrd="1" destOrd="0" presId="urn:microsoft.com/office/officeart/2005/8/layout/vList2"/>
    <dgm:cxn modelId="{4C1AC8DD-1925-3D4B-BA90-FFD824B93E51}" type="presParOf" srcId="{0847DA96-D783-7D41-9E86-0EBCC7D4C262}" destId="{F07C39FE-2C6F-E345-8553-2D7614B6974B}" srcOrd="2" destOrd="0" presId="urn:microsoft.com/office/officeart/2005/8/layout/vList2"/>
    <dgm:cxn modelId="{EFFD66D8-0354-9646-B17B-231F4EA73C08}" type="presParOf" srcId="{0847DA96-D783-7D41-9E86-0EBCC7D4C262}" destId="{F290C222-7DBB-DC41-9BC6-265A9AF4186A}" srcOrd="3" destOrd="0" presId="urn:microsoft.com/office/officeart/2005/8/layout/vList2"/>
    <dgm:cxn modelId="{6F6E6695-A8E8-BF44-B867-C8E2C6A3C480}" type="presParOf" srcId="{0847DA96-D783-7D41-9E86-0EBCC7D4C262}" destId="{CA5D1AEF-3EB1-384B-9BA5-AC4C55F0B0B1}" srcOrd="4" destOrd="0" presId="urn:microsoft.com/office/officeart/2005/8/layout/vList2"/>
    <dgm:cxn modelId="{0880E657-0BA2-F647-B955-C728E72969F5}" type="presParOf" srcId="{0847DA96-D783-7D41-9E86-0EBCC7D4C262}" destId="{5C3AAE23-0C40-3C47-A9D3-FFE15C93BDDC}" srcOrd="5" destOrd="0" presId="urn:microsoft.com/office/officeart/2005/8/layout/vList2"/>
    <dgm:cxn modelId="{DD8D4E02-EBE9-134E-8BB4-BAE9B4479B46}" type="presParOf" srcId="{0847DA96-D783-7D41-9E86-0EBCC7D4C262}" destId="{63B9BA1A-6049-3A47-841C-408BCF3BB3B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47B469-2EAB-4858-8010-DED2E17BA6F4}" type="doc">
      <dgm:prSet loTypeId="urn:microsoft.com/office/officeart/2016/7/layout/AccentHomeChevronProcess" loCatId="process" qsTypeId="urn:microsoft.com/office/officeart/2005/8/quickstyle/simple1" qsCatId="simple" csTypeId="urn:microsoft.com/office/officeart/2005/8/colors/colorful5" csCatId="colorful"/>
      <dgm:spPr/>
      <dgm:t>
        <a:bodyPr/>
        <a:lstStyle/>
        <a:p>
          <a:endParaRPr lang="en-US"/>
        </a:p>
      </dgm:t>
    </dgm:pt>
    <dgm:pt modelId="{56C55429-93A0-4191-B103-3C2167B1E089}">
      <dgm:prSet/>
      <dgm:spPr/>
      <dgm:t>
        <a:bodyPr/>
        <a:lstStyle/>
        <a:p>
          <a:r>
            <a:rPr lang="en-US"/>
            <a:t>1790</a:t>
          </a:r>
        </a:p>
      </dgm:t>
    </dgm:pt>
    <dgm:pt modelId="{2B16C274-0FEF-4F4D-B55C-9EB8408905C3}" type="parTrans" cxnId="{5B5B59A5-2642-475D-9AE2-CBB700009F5C}">
      <dgm:prSet/>
      <dgm:spPr/>
      <dgm:t>
        <a:bodyPr/>
        <a:lstStyle/>
        <a:p>
          <a:endParaRPr lang="en-US"/>
        </a:p>
      </dgm:t>
    </dgm:pt>
    <dgm:pt modelId="{773AE9B9-A370-4EE4-A3B9-0380396339AE}" type="sibTrans" cxnId="{5B5B59A5-2642-475D-9AE2-CBB700009F5C}">
      <dgm:prSet/>
      <dgm:spPr/>
      <dgm:t>
        <a:bodyPr/>
        <a:lstStyle/>
        <a:p>
          <a:endParaRPr lang="en-US"/>
        </a:p>
      </dgm:t>
    </dgm:pt>
    <dgm:pt modelId="{77288CF6-5D44-47F1-B17F-D2B92B5A2C56}">
      <dgm:prSet/>
      <dgm:spPr/>
      <dgm:t>
        <a:bodyPr/>
        <a:lstStyle/>
        <a:p>
          <a:r>
            <a:rPr lang="en-US"/>
            <a:t>Free whites “of good character,” who had been in the United States for at least two years could be naturalized in any American court</a:t>
          </a:r>
        </a:p>
      </dgm:t>
    </dgm:pt>
    <dgm:pt modelId="{25EDFAF5-4B8C-4A8B-A836-D15E873557DF}" type="parTrans" cxnId="{64895FD0-272F-4727-A274-50FED3B64AEA}">
      <dgm:prSet/>
      <dgm:spPr/>
      <dgm:t>
        <a:bodyPr/>
        <a:lstStyle/>
        <a:p>
          <a:endParaRPr lang="en-US"/>
        </a:p>
      </dgm:t>
    </dgm:pt>
    <dgm:pt modelId="{6D0FE1A8-86D2-461E-A01D-BE12277D2B97}" type="sibTrans" cxnId="{64895FD0-272F-4727-A274-50FED3B64AEA}">
      <dgm:prSet/>
      <dgm:spPr/>
      <dgm:t>
        <a:bodyPr/>
        <a:lstStyle/>
        <a:p>
          <a:endParaRPr lang="en-US"/>
        </a:p>
      </dgm:t>
    </dgm:pt>
    <dgm:pt modelId="{1ED05744-30EE-43B5-8C21-4477B3A970BA}">
      <dgm:prSet/>
      <dgm:spPr/>
      <dgm:t>
        <a:bodyPr/>
        <a:lstStyle/>
        <a:p>
          <a:r>
            <a:rPr lang="en-US"/>
            <a:t>1795</a:t>
          </a:r>
        </a:p>
      </dgm:t>
    </dgm:pt>
    <dgm:pt modelId="{4DE588AF-2E4A-48F6-B81A-FEECD0F0D2C7}" type="parTrans" cxnId="{456B7448-EC8C-4E9D-8B18-30661E9DB874}">
      <dgm:prSet/>
      <dgm:spPr/>
      <dgm:t>
        <a:bodyPr/>
        <a:lstStyle/>
        <a:p>
          <a:endParaRPr lang="en-US"/>
        </a:p>
      </dgm:t>
    </dgm:pt>
    <dgm:pt modelId="{FF441C34-0250-4010-B515-5E46E3DA4C1A}" type="sibTrans" cxnId="{456B7448-EC8C-4E9D-8B18-30661E9DB874}">
      <dgm:prSet/>
      <dgm:spPr/>
      <dgm:t>
        <a:bodyPr/>
        <a:lstStyle/>
        <a:p>
          <a:endParaRPr lang="en-US"/>
        </a:p>
      </dgm:t>
    </dgm:pt>
    <dgm:pt modelId="{700227B3-EB4D-48CB-8EAF-01B55BB56E2F}">
      <dgm:prSet/>
      <dgm:spPr/>
      <dgm:t>
        <a:bodyPr/>
        <a:lstStyle/>
        <a:p>
          <a:r>
            <a:rPr lang="en-US"/>
            <a:t>Five years of residency</a:t>
          </a:r>
        </a:p>
      </dgm:t>
    </dgm:pt>
    <dgm:pt modelId="{00A2264D-3510-4FE7-8975-BB4CB1DA8D5D}" type="parTrans" cxnId="{012B3994-8D8E-4B05-8D50-F5836283E5C8}">
      <dgm:prSet/>
      <dgm:spPr/>
      <dgm:t>
        <a:bodyPr/>
        <a:lstStyle/>
        <a:p>
          <a:endParaRPr lang="en-US"/>
        </a:p>
      </dgm:t>
    </dgm:pt>
    <dgm:pt modelId="{4642B772-E95F-4A46-97BB-83D25A462092}" type="sibTrans" cxnId="{012B3994-8D8E-4B05-8D50-F5836283E5C8}">
      <dgm:prSet/>
      <dgm:spPr/>
      <dgm:t>
        <a:bodyPr/>
        <a:lstStyle/>
        <a:p>
          <a:endParaRPr lang="en-US"/>
        </a:p>
      </dgm:t>
    </dgm:pt>
    <dgm:pt modelId="{04ECB565-150A-44A3-9781-6AAD3601B6D1}">
      <dgm:prSet/>
      <dgm:spPr/>
      <dgm:t>
        <a:bodyPr/>
        <a:lstStyle/>
        <a:p>
          <a:r>
            <a:rPr lang="en-US"/>
            <a:t>1798</a:t>
          </a:r>
        </a:p>
      </dgm:t>
    </dgm:pt>
    <dgm:pt modelId="{B4D8BB13-3455-4F6F-96AF-E6D2A39DB598}" type="parTrans" cxnId="{3974DA19-F1CC-4C40-8C31-222DA4957E01}">
      <dgm:prSet/>
      <dgm:spPr/>
      <dgm:t>
        <a:bodyPr/>
        <a:lstStyle/>
        <a:p>
          <a:endParaRPr lang="en-US"/>
        </a:p>
      </dgm:t>
    </dgm:pt>
    <dgm:pt modelId="{B3667678-CE19-4FAB-BF11-C0750E59F02E}" type="sibTrans" cxnId="{3974DA19-F1CC-4C40-8C31-222DA4957E01}">
      <dgm:prSet/>
      <dgm:spPr/>
      <dgm:t>
        <a:bodyPr/>
        <a:lstStyle/>
        <a:p>
          <a:endParaRPr lang="en-US"/>
        </a:p>
      </dgm:t>
    </dgm:pt>
    <dgm:pt modelId="{89B3D4DB-D86F-4C25-A93E-205383B0D216}">
      <dgm:prSet/>
      <dgm:spPr/>
      <dgm:t>
        <a:bodyPr/>
        <a:lstStyle/>
        <a:p>
          <a:r>
            <a:rPr lang="en-US"/>
            <a:t>(Alien and Sedition Acts): File a declaration of intention to become a citizen at least five years before becoming a citizen, fourteen years of residency, etc.</a:t>
          </a:r>
        </a:p>
      </dgm:t>
    </dgm:pt>
    <dgm:pt modelId="{F1E40417-48D2-42B4-B6C7-CE01E4AD965A}" type="parTrans" cxnId="{8B6F0193-C4BD-4EF3-BF21-C87E8136F3C6}">
      <dgm:prSet/>
      <dgm:spPr/>
      <dgm:t>
        <a:bodyPr/>
        <a:lstStyle/>
        <a:p>
          <a:endParaRPr lang="en-US"/>
        </a:p>
      </dgm:t>
    </dgm:pt>
    <dgm:pt modelId="{08C638C6-37EA-4B49-B172-1B69FB2F0799}" type="sibTrans" cxnId="{8B6F0193-C4BD-4EF3-BF21-C87E8136F3C6}">
      <dgm:prSet/>
      <dgm:spPr/>
      <dgm:t>
        <a:bodyPr/>
        <a:lstStyle/>
        <a:p>
          <a:endParaRPr lang="en-US"/>
        </a:p>
      </dgm:t>
    </dgm:pt>
    <dgm:pt modelId="{F38495DB-0441-480D-AB24-21BB0D7D8339}">
      <dgm:prSet/>
      <dgm:spPr/>
      <dgm:t>
        <a:bodyPr/>
        <a:lstStyle/>
        <a:p>
          <a:r>
            <a:rPr lang="en-US"/>
            <a:t>1801</a:t>
          </a:r>
        </a:p>
      </dgm:t>
    </dgm:pt>
    <dgm:pt modelId="{266666B9-1827-4DD6-8657-716F42E05C0F}" type="parTrans" cxnId="{464602A5-9946-43CD-8C9E-413181ADDE75}">
      <dgm:prSet/>
      <dgm:spPr/>
      <dgm:t>
        <a:bodyPr/>
        <a:lstStyle/>
        <a:p>
          <a:endParaRPr lang="en-US"/>
        </a:p>
      </dgm:t>
    </dgm:pt>
    <dgm:pt modelId="{AADE614E-C6E2-4C71-809F-0D5461DD324A}" type="sibTrans" cxnId="{464602A5-9946-43CD-8C9E-413181ADDE75}">
      <dgm:prSet/>
      <dgm:spPr/>
      <dgm:t>
        <a:bodyPr/>
        <a:lstStyle/>
        <a:p>
          <a:endParaRPr lang="en-US"/>
        </a:p>
      </dgm:t>
    </dgm:pt>
    <dgm:pt modelId="{B81E2C3E-DF1F-49BF-9341-18A0977B0C99}">
      <dgm:prSet/>
      <dgm:spPr/>
      <dgm:t>
        <a:bodyPr/>
        <a:lstStyle/>
        <a:p>
          <a:r>
            <a:rPr lang="en-US"/>
            <a:t>Restored the requirements of 1795 Naturalization Act, five years of residency</a:t>
          </a:r>
        </a:p>
      </dgm:t>
    </dgm:pt>
    <dgm:pt modelId="{412DE71A-A2D6-466E-806A-5B457884BFF7}" type="parTrans" cxnId="{66425EF6-0A59-459B-852E-3298ACFD8F25}">
      <dgm:prSet/>
      <dgm:spPr/>
      <dgm:t>
        <a:bodyPr/>
        <a:lstStyle/>
        <a:p>
          <a:endParaRPr lang="en-US"/>
        </a:p>
      </dgm:t>
    </dgm:pt>
    <dgm:pt modelId="{293EEE72-AE1A-4AC6-A7E7-DB592D2AEDFE}" type="sibTrans" cxnId="{66425EF6-0A59-459B-852E-3298ACFD8F25}">
      <dgm:prSet/>
      <dgm:spPr/>
      <dgm:t>
        <a:bodyPr/>
        <a:lstStyle/>
        <a:p>
          <a:endParaRPr lang="en-US"/>
        </a:p>
      </dgm:t>
    </dgm:pt>
    <dgm:pt modelId="{1A439966-011B-1040-9C45-EFACB558BEA9}" type="pres">
      <dgm:prSet presAssocID="{8647B469-2EAB-4858-8010-DED2E17BA6F4}" presName="Name0" presStyleCnt="0">
        <dgm:presLayoutVars>
          <dgm:animLvl val="lvl"/>
          <dgm:resizeHandles val="exact"/>
        </dgm:presLayoutVars>
      </dgm:prSet>
      <dgm:spPr/>
    </dgm:pt>
    <dgm:pt modelId="{81439B31-7C2B-0D4C-B5DE-BBA208041453}" type="pres">
      <dgm:prSet presAssocID="{56C55429-93A0-4191-B103-3C2167B1E089}" presName="composite" presStyleCnt="0"/>
      <dgm:spPr/>
    </dgm:pt>
    <dgm:pt modelId="{D4FF96E5-7452-5E40-B500-25DFD0AEC096}" type="pres">
      <dgm:prSet presAssocID="{56C55429-93A0-4191-B103-3C2167B1E089}" presName="L" presStyleLbl="solidFgAcc1" presStyleIdx="0" presStyleCnt="4">
        <dgm:presLayoutVars>
          <dgm:chMax val="0"/>
          <dgm:chPref val="0"/>
        </dgm:presLayoutVars>
      </dgm:prSet>
      <dgm:spPr/>
    </dgm:pt>
    <dgm:pt modelId="{D7F9F87A-D702-9E4B-B8E4-AF4A7D254C23}" type="pres">
      <dgm:prSet presAssocID="{56C55429-93A0-4191-B103-3C2167B1E089}" presName="parTx" presStyleLbl="alignNode1" presStyleIdx="0" presStyleCnt="4">
        <dgm:presLayoutVars>
          <dgm:chMax val="0"/>
          <dgm:chPref val="0"/>
          <dgm:bulletEnabled val="1"/>
        </dgm:presLayoutVars>
      </dgm:prSet>
      <dgm:spPr/>
    </dgm:pt>
    <dgm:pt modelId="{1E8E1AB4-9F9E-064B-8478-2A623A33D19F}" type="pres">
      <dgm:prSet presAssocID="{56C55429-93A0-4191-B103-3C2167B1E089}" presName="desTx" presStyleLbl="revTx" presStyleIdx="0" presStyleCnt="4">
        <dgm:presLayoutVars>
          <dgm:chMax val="0"/>
          <dgm:chPref val="0"/>
          <dgm:bulletEnabled val="1"/>
        </dgm:presLayoutVars>
      </dgm:prSet>
      <dgm:spPr/>
    </dgm:pt>
    <dgm:pt modelId="{EE4DF6C5-B95D-DD42-B27B-D68F1CDA1150}" type="pres">
      <dgm:prSet presAssocID="{56C55429-93A0-4191-B103-3C2167B1E089}" presName="EmptyPlaceHolder" presStyleCnt="0"/>
      <dgm:spPr/>
    </dgm:pt>
    <dgm:pt modelId="{B40B04F7-C43D-A84A-A692-314737FE936B}" type="pres">
      <dgm:prSet presAssocID="{773AE9B9-A370-4EE4-A3B9-0380396339AE}" presName="space" presStyleCnt="0"/>
      <dgm:spPr/>
    </dgm:pt>
    <dgm:pt modelId="{C27F99FC-10E6-F346-8CE5-8BBD10479B21}" type="pres">
      <dgm:prSet presAssocID="{1ED05744-30EE-43B5-8C21-4477B3A970BA}" presName="composite" presStyleCnt="0"/>
      <dgm:spPr/>
    </dgm:pt>
    <dgm:pt modelId="{588FFEF5-1D82-EC4A-8F26-6AA31DC13C36}" type="pres">
      <dgm:prSet presAssocID="{1ED05744-30EE-43B5-8C21-4477B3A970BA}" presName="L" presStyleLbl="solidFgAcc1" presStyleIdx="1" presStyleCnt="4">
        <dgm:presLayoutVars>
          <dgm:chMax val="0"/>
          <dgm:chPref val="0"/>
        </dgm:presLayoutVars>
      </dgm:prSet>
      <dgm:spPr/>
    </dgm:pt>
    <dgm:pt modelId="{5DA7200E-B5AF-4641-B8C9-640A5DFB3309}" type="pres">
      <dgm:prSet presAssocID="{1ED05744-30EE-43B5-8C21-4477B3A970BA}" presName="parTx" presStyleLbl="alignNode1" presStyleIdx="1" presStyleCnt="4">
        <dgm:presLayoutVars>
          <dgm:chMax val="0"/>
          <dgm:chPref val="0"/>
          <dgm:bulletEnabled val="1"/>
        </dgm:presLayoutVars>
      </dgm:prSet>
      <dgm:spPr/>
    </dgm:pt>
    <dgm:pt modelId="{97F754D7-1C45-C343-A67B-5F0A5B622D79}" type="pres">
      <dgm:prSet presAssocID="{1ED05744-30EE-43B5-8C21-4477B3A970BA}" presName="desTx" presStyleLbl="revTx" presStyleIdx="1" presStyleCnt="4">
        <dgm:presLayoutVars>
          <dgm:chMax val="0"/>
          <dgm:chPref val="0"/>
          <dgm:bulletEnabled val="1"/>
        </dgm:presLayoutVars>
      </dgm:prSet>
      <dgm:spPr/>
    </dgm:pt>
    <dgm:pt modelId="{04A4ECB5-D8F3-CB49-9B9E-411D1A19B56B}" type="pres">
      <dgm:prSet presAssocID="{1ED05744-30EE-43B5-8C21-4477B3A970BA}" presName="EmptyPlaceHolder" presStyleCnt="0"/>
      <dgm:spPr/>
    </dgm:pt>
    <dgm:pt modelId="{AA37F271-9BBB-A64E-A26B-3A94BEE7B29D}" type="pres">
      <dgm:prSet presAssocID="{FF441C34-0250-4010-B515-5E46E3DA4C1A}" presName="space" presStyleCnt="0"/>
      <dgm:spPr/>
    </dgm:pt>
    <dgm:pt modelId="{13F5537C-538B-174A-AEE5-51DED21DA513}" type="pres">
      <dgm:prSet presAssocID="{04ECB565-150A-44A3-9781-6AAD3601B6D1}" presName="composite" presStyleCnt="0"/>
      <dgm:spPr/>
    </dgm:pt>
    <dgm:pt modelId="{46C783C5-7CF7-374B-B478-7199257EBEDB}" type="pres">
      <dgm:prSet presAssocID="{04ECB565-150A-44A3-9781-6AAD3601B6D1}" presName="L" presStyleLbl="solidFgAcc1" presStyleIdx="2" presStyleCnt="4">
        <dgm:presLayoutVars>
          <dgm:chMax val="0"/>
          <dgm:chPref val="0"/>
        </dgm:presLayoutVars>
      </dgm:prSet>
      <dgm:spPr/>
    </dgm:pt>
    <dgm:pt modelId="{632A8E1F-EA11-304F-90DD-B36739098BFE}" type="pres">
      <dgm:prSet presAssocID="{04ECB565-150A-44A3-9781-6AAD3601B6D1}" presName="parTx" presStyleLbl="alignNode1" presStyleIdx="2" presStyleCnt="4">
        <dgm:presLayoutVars>
          <dgm:chMax val="0"/>
          <dgm:chPref val="0"/>
          <dgm:bulletEnabled val="1"/>
        </dgm:presLayoutVars>
      </dgm:prSet>
      <dgm:spPr/>
    </dgm:pt>
    <dgm:pt modelId="{B603612A-840B-BA45-BCC3-704541ABF0C6}" type="pres">
      <dgm:prSet presAssocID="{04ECB565-150A-44A3-9781-6AAD3601B6D1}" presName="desTx" presStyleLbl="revTx" presStyleIdx="2" presStyleCnt="4">
        <dgm:presLayoutVars>
          <dgm:chMax val="0"/>
          <dgm:chPref val="0"/>
          <dgm:bulletEnabled val="1"/>
        </dgm:presLayoutVars>
      </dgm:prSet>
      <dgm:spPr/>
    </dgm:pt>
    <dgm:pt modelId="{85C9A7F4-B98E-6B43-B495-21C41222DF81}" type="pres">
      <dgm:prSet presAssocID="{04ECB565-150A-44A3-9781-6AAD3601B6D1}" presName="EmptyPlaceHolder" presStyleCnt="0"/>
      <dgm:spPr/>
    </dgm:pt>
    <dgm:pt modelId="{DDE6786D-014F-EE42-9AA9-2B949A091C97}" type="pres">
      <dgm:prSet presAssocID="{B3667678-CE19-4FAB-BF11-C0750E59F02E}" presName="space" presStyleCnt="0"/>
      <dgm:spPr/>
    </dgm:pt>
    <dgm:pt modelId="{047D4365-00C2-9844-9A6C-4C50B7EEAE37}" type="pres">
      <dgm:prSet presAssocID="{F38495DB-0441-480D-AB24-21BB0D7D8339}" presName="composite" presStyleCnt="0"/>
      <dgm:spPr/>
    </dgm:pt>
    <dgm:pt modelId="{DA72E5BF-4EE9-F546-8A6D-48438B317DE5}" type="pres">
      <dgm:prSet presAssocID="{F38495DB-0441-480D-AB24-21BB0D7D8339}" presName="L" presStyleLbl="solidFgAcc1" presStyleIdx="3" presStyleCnt="4">
        <dgm:presLayoutVars>
          <dgm:chMax val="0"/>
          <dgm:chPref val="0"/>
        </dgm:presLayoutVars>
      </dgm:prSet>
      <dgm:spPr/>
    </dgm:pt>
    <dgm:pt modelId="{8ED8F958-884A-404F-9C95-93F119E6C23B}" type="pres">
      <dgm:prSet presAssocID="{F38495DB-0441-480D-AB24-21BB0D7D8339}" presName="parTx" presStyleLbl="alignNode1" presStyleIdx="3" presStyleCnt="4">
        <dgm:presLayoutVars>
          <dgm:chMax val="0"/>
          <dgm:chPref val="0"/>
          <dgm:bulletEnabled val="1"/>
        </dgm:presLayoutVars>
      </dgm:prSet>
      <dgm:spPr/>
    </dgm:pt>
    <dgm:pt modelId="{126AEA90-7DAD-2941-8F81-18344020B02D}" type="pres">
      <dgm:prSet presAssocID="{F38495DB-0441-480D-AB24-21BB0D7D8339}" presName="desTx" presStyleLbl="revTx" presStyleIdx="3" presStyleCnt="4">
        <dgm:presLayoutVars>
          <dgm:chMax val="0"/>
          <dgm:chPref val="0"/>
          <dgm:bulletEnabled val="1"/>
        </dgm:presLayoutVars>
      </dgm:prSet>
      <dgm:spPr/>
    </dgm:pt>
    <dgm:pt modelId="{4023BC71-C4CA-EA49-99CB-56EA0EEC1D09}" type="pres">
      <dgm:prSet presAssocID="{F38495DB-0441-480D-AB24-21BB0D7D8339}" presName="EmptyPlaceHolder" presStyleCnt="0"/>
      <dgm:spPr/>
    </dgm:pt>
  </dgm:ptLst>
  <dgm:cxnLst>
    <dgm:cxn modelId="{A20E240B-7BD1-044B-A837-5CA3AAC5C54C}" type="presOf" srcId="{F38495DB-0441-480D-AB24-21BB0D7D8339}" destId="{8ED8F958-884A-404F-9C95-93F119E6C23B}" srcOrd="0" destOrd="0" presId="urn:microsoft.com/office/officeart/2016/7/layout/AccentHomeChevronProcess"/>
    <dgm:cxn modelId="{4873A414-4A30-B04F-A7D2-B063A972ADE7}" type="presOf" srcId="{700227B3-EB4D-48CB-8EAF-01B55BB56E2F}" destId="{97F754D7-1C45-C343-A67B-5F0A5B622D79}" srcOrd="0" destOrd="0" presId="urn:microsoft.com/office/officeart/2016/7/layout/AccentHomeChevronProcess"/>
    <dgm:cxn modelId="{3974DA19-F1CC-4C40-8C31-222DA4957E01}" srcId="{8647B469-2EAB-4858-8010-DED2E17BA6F4}" destId="{04ECB565-150A-44A3-9781-6AAD3601B6D1}" srcOrd="2" destOrd="0" parTransId="{B4D8BB13-3455-4F6F-96AF-E6D2A39DB598}" sibTransId="{B3667678-CE19-4FAB-BF11-C0750E59F02E}"/>
    <dgm:cxn modelId="{456B7448-EC8C-4E9D-8B18-30661E9DB874}" srcId="{8647B469-2EAB-4858-8010-DED2E17BA6F4}" destId="{1ED05744-30EE-43B5-8C21-4477B3A970BA}" srcOrd="1" destOrd="0" parTransId="{4DE588AF-2E4A-48F6-B81A-FEECD0F0D2C7}" sibTransId="{FF441C34-0250-4010-B515-5E46E3DA4C1A}"/>
    <dgm:cxn modelId="{6CAD6361-A160-164A-8B1C-9A79124C9059}" type="presOf" srcId="{B81E2C3E-DF1F-49BF-9341-18A0977B0C99}" destId="{126AEA90-7DAD-2941-8F81-18344020B02D}" srcOrd="0" destOrd="0" presId="urn:microsoft.com/office/officeart/2016/7/layout/AccentHomeChevronProcess"/>
    <dgm:cxn modelId="{324BEC69-5D2A-FB42-8748-C49CDD00862C}" type="presOf" srcId="{89B3D4DB-D86F-4C25-A93E-205383B0D216}" destId="{B603612A-840B-BA45-BCC3-704541ABF0C6}" srcOrd="0" destOrd="0" presId="urn:microsoft.com/office/officeart/2016/7/layout/AccentHomeChevronProcess"/>
    <dgm:cxn modelId="{9AD75F85-2271-E349-BC48-99C8000DC598}" type="presOf" srcId="{8647B469-2EAB-4858-8010-DED2E17BA6F4}" destId="{1A439966-011B-1040-9C45-EFACB558BEA9}" srcOrd="0" destOrd="0" presId="urn:microsoft.com/office/officeart/2016/7/layout/AccentHomeChevronProcess"/>
    <dgm:cxn modelId="{8B6F0193-C4BD-4EF3-BF21-C87E8136F3C6}" srcId="{04ECB565-150A-44A3-9781-6AAD3601B6D1}" destId="{89B3D4DB-D86F-4C25-A93E-205383B0D216}" srcOrd="0" destOrd="0" parTransId="{F1E40417-48D2-42B4-B6C7-CE01E4AD965A}" sibTransId="{08C638C6-37EA-4B49-B172-1B69FB2F0799}"/>
    <dgm:cxn modelId="{012B3994-8D8E-4B05-8D50-F5836283E5C8}" srcId="{1ED05744-30EE-43B5-8C21-4477B3A970BA}" destId="{700227B3-EB4D-48CB-8EAF-01B55BB56E2F}" srcOrd="0" destOrd="0" parTransId="{00A2264D-3510-4FE7-8975-BB4CB1DA8D5D}" sibTransId="{4642B772-E95F-4A46-97BB-83D25A462092}"/>
    <dgm:cxn modelId="{464602A5-9946-43CD-8C9E-413181ADDE75}" srcId="{8647B469-2EAB-4858-8010-DED2E17BA6F4}" destId="{F38495DB-0441-480D-AB24-21BB0D7D8339}" srcOrd="3" destOrd="0" parTransId="{266666B9-1827-4DD6-8657-716F42E05C0F}" sibTransId="{AADE614E-C6E2-4C71-809F-0D5461DD324A}"/>
    <dgm:cxn modelId="{5B5B59A5-2642-475D-9AE2-CBB700009F5C}" srcId="{8647B469-2EAB-4858-8010-DED2E17BA6F4}" destId="{56C55429-93A0-4191-B103-3C2167B1E089}" srcOrd="0" destOrd="0" parTransId="{2B16C274-0FEF-4F4D-B55C-9EB8408905C3}" sibTransId="{773AE9B9-A370-4EE4-A3B9-0380396339AE}"/>
    <dgm:cxn modelId="{F23A90A7-ADC8-F04D-B69B-B17C28CE3DD6}" type="presOf" srcId="{1ED05744-30EE-43B5-8C21-4477B3A970BA}" destId="{5DA7200E-B5AF-4641-B8C9-640A5DFB3309}" srcOrd="0" destOrd="0" presId="urn:microsoft.com/office/officeart/2016/7/layout/AccentHomeChevronProcess"/>
    <dgm:cxn modelId="{0B6F00A8-2CB4-DC43-814C-EDA2D84AEF06}" type="presOf" srcId="{04ECB565-150A-44A3-9781-6AAD3601B6D1}" destId="{632A8E1F-EA11-304F-90DD-B36739098BFE}" srcOrd="0" destOrd="0" presId="urn:microsoft.com/office/officeart/2016/7/layout/AccentHomeChevronProcess"/>
    <dgm:cxn modelId="{744113A9-E178-6245-A106-9BB51CD577B9}" type="presOf" srcId="{56C55429-93A0-4191-B103-3C2167B1E089}" destId="{D7F9F87A-D702-9E4B-B8E4-AF4A7D254C23}" srcOrd="0" destOrd="0" presId="urn:microsoft.com/office/officeart/2016/7/layout/AccentHomeChevronProcess"/>
    <dgm:cxn modelId="{64895FD0-272F-4727-A274-50FED3B64AEA}" srcId="{56C55429-93A0-4191-B103-3C2167B1E089}" destId="{77288CF6-5D44-47F1-B17F-D2B92B5A2C56}" srcOrd="0" destOrd="0" parTransId="{25EDFAF5-4B8C-4A8B-A836-D15E873557DF}" sibTransId="{6D0FE1A8-86D2-461E-A01D-BE12277D2B97}"/>
    <dgm:cxn modelId="{77F6CFF4-5804-904C-84D5-C3FA51BAFD3A}" type="presOf" srcId="{77288CF6-5D44-47F1-B17F-D2B92B5A2C56}" destId="{1E8E1AB4-9F9E-064B-8478-2A623A33D19F}" srcOrd="0" destOrd="0" presId="urn:microsoft.com/office/officeart/2016/7/layout/AccentHomeChevronProcess"/>
    <dgm:cxn modelId="{66425EF6-0A59-459B-852E-3298ACFD8F25}" srcId="{F38495DB-0441-480D-AB24-21BB0D7D8339}" destId="{B81E2C3E-DF1F-49BF-9341-18A0977B0C99}" srcOrd="0" destOrd="0" parTransId="{412DE71A-A2D6-466E-806A-5B457884BFF7}" sibTransId="{293EEE72-AE1A-4AC6-A7E7-DB592D2AEDFE}"/>
    <dgm:cxn modelId="{288A0524-3F62-184E-8D02-82262A51EEF6}" type="presParOf" srcId="{1A439966-011B-1040-9C45-EFACB558BEA9}" destId="{81439B31-7C2B-0D4C-B5DE-BBA208041453}" srcOrd="0" destOrd="0" presId="urn:microsoft.com/office/officeart/2016/7/layout/AccentHomeChevronProcess"/>
    <dgm:cxn modelId="{C2EFD223-611D-424B-97AE-804A65A8DD0D}" type="presParOf" srcId="{81439B31-7C2B-0D4C-B5DE-BBA208041453}" destId="{D4FF96E5-7452-5E40-B500-25DFD0AEC096}" srcOrd="0" destOrd="0" presId="urn:microsoft.com/office/officeart/2016/7/layout/AccentHomeChevronProcess"/>
    <dgm:cxn modelId="{C2309473-7B79-E44A-8756-C91B0147206B}" type="presParOf" srcId="{81439B31-7C2B-0D4C-B5DE-BBA208041453}" destId="{D7F9F87A-D702-9E4B-B8E4-AF4A7D254C23}" srcOrd="1" destOrd="0" presId="urn:microsoft.com/office/officeart/2016/7/layout/AccentHomeChevronProcess"/>
    <dgm:cxn modelId="{6BB491C8-3A3D-284B-9642-DD1BA2C7E450}" type="presParOf" srcId="{81439B31-7C2B-0D4C-B5DE-BBA208041453}" destId="{1E8E1AB4-9F9E-064B-8478-2A623A33D19F}" srcOrd="2" destOrd="0" presId="urn:microsoft.com/office/officeart/2016/7/layout/AccentHomeChevronProcess"/>
    <dgm:cxn modelId="{232DE748-65CE-8046-BF9D-C593969B2090}" type="presParOf" srcId="{81439B31-7C2B-0D4C-B5DE-BBA208041453}" destId="{EE4DF6C5-B95D-DD42-B27B-D68F1CDA1150}" srcOrd="3" destOrd="0" presId="urn:microsoft.com/office/officeart/2016/7/layout/AccentHomeChevronProcess"/>
    <dgm:cxn modelId="{890E04F8-1512-2E4A-B00E-3701E14D7D37}" type="presParOf" srcId="{1A439966-011B-1040-9C45-EFACB558BEA9}" destId="{B40B04F7-C43D-A84A-A692-314737FE936B}" srcOrd="1" destOrd="0" presId="urn:microsoft.com/office/officeart/2016/7/layout/AccentHomeChevronProcess"/>
    <dgm:cxn modelId="{D339B809-8B38-B74A-BA0B-98E75AC7723E}" type="presParOf" srcId="{1A439966-011B-1040-9C45-EFACB558BEA9}" destId="{C27F99FC-10E6-F346-8CE5-8BBD10479B21}" srcOrd="2" destOrd="0" presId="urn:microsoft.com/office/officeart/2016/7/layout/AccentHomeChevronProcess"/>
    <dgm:cxn modelId="{562E6217-60AF-004E-9D5D-0F605675EB32}" type="presParOf" srcId="{C27F99FC-10E6-F346-8CE5-8BBD10479B21}" destId="{588FFEF5-1D82-EC4A-8F26-6AA31DC13C36}" srcOrd="0" destOrd="0" presId="urn:microsoft.com/office/officeart/2016/7/layout/AccentHomeChevronProcess"/>
    <dgm:cxn modelId="{2AE77165-78D1-FF44-8FDB-FF7BE006B487}" type="presParOf" srcId="{C27F99FC-10E6-F346-8CE5-8BBD10479B21}" destId="{5DA7200E-B5AF-4641-B8C9-640A5DFB3309}" srcOrd="1" destOrd="0" presId="urn:microsoft.com/office/officeart/2016/7/layout/AccentHomeChevronProcess"/>
    <dgm:cxn modelId="{6ECDE9E8-E04F-BE4B-A7B4-D7284133EA48}" type="presParOf" srcId="{C27F99FC-10E6-F346-8CE5-8BBD10479B21}" destId="{97F754D7-1C45-C343-A67B-5F0A5B622D79}" srcOrd="2" destOrd="0" presId="urn:microsoft.com/office/officeart/2016/7/layout/AccentHomeChevronProcess"/>
    <dgm:cxn modelId="{767E1077-CA43-8740-8FD8-995D0729D199}" type="presParOf" srcId="{C27F99FC-10E6-F346-8CE5-8BBD10479B21}" destId="{04A4ECB5-D8F3-CB49-9B9E-411D1A19B56B}" srcOrd="3" destOrd="0" presId="urn:microsoft.com/office/officeart/2016/7/layout/AccentHomeChevronProcess"/>
    <dgm:cxn modelId="{A3703B65-A2EC-CA4F-AAD8-299C4126275F}" type="presParOf" srcId="{1A439966-011B-1040-9C45-EFACB558BEA9}" destId="{AA37F271-9BBB-A64E-A26B-3A94BEE7B29D}" srcOrd="3" destOrd="0" presId="urn:microsoft.com/office/officeart/2016/7/layout/AccentHomeChevronProcess"/>
    <dgm:cxn modelId="{10B06A97-21DF-784D-96A9-05B58306ECE7}" type="presParOf" srcId="{1A439966-011B-1040-9C45-EFACB558BEA9}" destId="{13F5537C-538B-174A-AEE5-51DED21DA513}" srcOrd="4" destOrd="0" presId="urn:microsoft.com/office/officeart/2016/7/layout/AccentHomeChevronProcess"/>
    <dgm:cxn modelId="{A7A673EF-0844-9F44-BBBE-5475CD52708B}" type="presParOf" srcId="{13F5537C-538B-174A-AEE5-51DED21DA513}" destId="{46C783C5-7CF7-374B-B478-7199257EBEDB}" srcOrd="0" destOrd="0" presId="urn:microsoft.com/office/officeart/2016/7/layout/AccentHomeChevronProcess"/>
    <dgm:cxn modelId="{6349FEFF-4DEE-124A-AFD7-7702882B6E6D}" type="presParOf" srcId="{13F5537C-538B-174A-AEE5-51DED21DA513}" destId="{632A8E1F-EA11-304F-90DD-B36739098BFE}" srcOrd="1" destOrd="0" presId="urn:microsoft.com/office/officeart/2016/7/layout/AccentHomeChevronProcess"/>
    <dgm:cxn modelId="{93878BF8-0A23-EE4E-A3D7-9DC2526B27EA}" type="presParOf" srcId="{13F5537C-538B-174A-AEE5-51DED21DA513}" destId="{B603612A-840B-BA45-BCC3-704541ABF0C6}" srcOrd="2" destOrd="0" presId="urn:microsoft.com/office/officeart/2016/7/layout/AccentHomeChevronProcess"/>
    <dgm:cxn modelId="{AC018160-886F-AF4E-8789-8AD4ACBA8C26}" type="presParOf" srcId="{13F5537C-538B-174A-AEE5-51DED21DA513}" destId="{85C9A7F4-B98E-6B43-B495-21C41222DF81}" srcOrd="3" destOrd="0" presId="urn:microsoft.com/office/officeart/2016/7/layout/AccentHomeChevronProcess"/>
    <dgm:cxn modelId="{EBE3AEEA-83F1-4E4D-A9C3-AB1794F852EC}" type="presParOf" srcId="{1A439966-011B-1040-9C45-EFACB558BEA9}" destId="{DDE6786D-014F-EE42-9AA9-2B949A091C97}" srcOrd="5" destOrd="0" presId="urn:microsoft.com/office/officeart/2016/7/layout/AccentHomeChevronProcess"/>
    <dgm:cxn modelId="{A8B47635-33B4-B349-8F5B-F83A3E86AB1E}" type="presParOf" srcId="{1A439966-011B-1040-9C45-EFACB558BEA9}" destId="{047D4365-00C2-9844-9A6C-4C50B7EEAE37}" srcOrd="6" destOrd="0" presId="urn:microsoft.com/office/officeart/2016/7/layout/AccentHomeChevronProcess"/>
    <dgm:cxn modelId="{FC218CC1-1D0E-7C44-AABD-937D0F78DD78}" type="presParOf" srcId="{047D4365-00C2-9844-9A6C-4C50B7EEAE37}" destId="{DA72E5BF-4EE9-F546-8A6D-48438B317DE5}" srcOrd="0" destOrd="0" presId="urn:microsoft.com/office/officeart/2016/7/layout/AccentHomeChevronProcess"/>
    <dgm:cxn modelId="{7A0ECA82-E2F5-B24E-8140-DAFEE50ABF00}" type="presParOf" srcId="{047D4365-00C2-9844-9A6C-4C50B7EEAE37}" destId="{8ED8F958-884A-404F-9C95-93F119E6C23B}" srcOrd="1" destOrd="0" presId="urn:microsoft.com/office/officeart/2016/7/layout/AccentHomeChevronProcess"/>
    <dgm:cxn modelId="{2D816E5E-5E8E-4E4C-B637-EE222BE47475}" type="presParOf" srcId="{047D4365-00C2-9844-9A6C-4C50B7EEAE37}" destId="{126AEA90-7DAD-2941-8F81-18344020B02D}" srcOrd="2" destOrd="0" presId="urn:microsoft.com/office/officeart/2016/7/layout/AccentHomeChevronProcess"/>
    <dgm:cxn modelId="{00A7BE7D-3DC4-2049-82E1-819A26CAD1D9}" type="presParOf" srcId="{047D4365-00C2-9844-9A6C-4C50B7EEAE37}" destId="{4023BC71-C4CA-EA49-99CB-56EA0EEC1D09}"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3790B94-4629-4B05-8604-C2CF85B4A81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2CBE86B-E47E-42D7-B56A-1B9E4F0F8B51}">
      <dgm:prSet/>
      <dgm:spPr/>
      <dgm:t>
        <a:bodyPr/>
        <a:lstStyle/>
        <a:p>
          <a:r>
            <a:rPr lang="en-US"/>
            <a:t>1819: The United States demands demographic information from captains under the Steerage Act</a:t>
          </a:r>
        </a:p>
      </dgm:t>
    </dgm:pt>
    <dgm:pt modelId="{58862E5A-45FD-4594-B561-29ACA5077811}" type="parTrans" cxnId="{89BF6236-ED19-47D5-8FFD-D4B80F90D648}">
      <dgm:prSet/>
      <dgm:spPr/>
      <dgm:t>
        <a:bodyPr/>
        <a:lstStyle/>
        <a:p>
          <a:endParaRPr lang="en-US"/>
        </a:p>
      </dgm:t>
    </dgm:pt>
    <dgm:pt modelId="{9B9A967F-AFC6-4F40-8D17-012410EDB202}" type="sibTrans" cxnId="{89BF6236-ED19-47D5-8FFD-D4B80F90D648}">
      <dgm:prSet/>
      <dgm:spPr/>
      <dgm:t>
        <a:bodyPr/>
        <a:lstStyle/>
        <a:p>
          <a:endParaRPr lang="en-US"/>
        </a:p>
      </dgm:t>
    </dgm:pt>
    <dgm:pt modelId="{2818D598-3C22-4842-A72A-8160E3223715}">
      <dgm:prSet/>
      <dgm:spPr/>
      <dgm:t>
        <a:bodyPr/>
        <a:lstStyle/>
        <a:p>
          <a:r>
            <a:rPr lang="en-US"/>
            <a:t>1820: Between 1820 and 1860, the Irish—many of them Catholic—account for an estimated one-third of all immigrants to the United States. Some 5 million German immigrants also come to the U.S., many of them making their way to the Midwest to buy farms or settle in cities</a:t>
          </a:r>
        </a:p>
      </dgm:t>
    </dgm:pt>
    <dgm:pt modelId="{214B1280-E7D4-4799-B1FE-0F611EB500A7}" type="parTrans" cxnId="{FDEA6904-87F3-4C22-96DA-0D7D0D89A2FF}">
      <dgm:prSet/>
      <dgm:spPr/>
      <dgm:t>
        <a:bodyPr/>
        <a:lstStyle/>
        <a:p>
          <a:endParaRPr lang="en-US"/>
        </a:p>
      </dgm:t>
    </dgm:pt>
    <dgm:pt modelId="{BAAA2707-F4F4-4606-9CEF-525E092B25A1}" type="sibTrans" cxnId="{FDEA6904-87F3-4C22-96DA-0D7D0D89A2FF}">
      <dgm:prSet/>
      <dgm:spPr/>
      <dgm:t>
        <a:bodyPr/>
        <a:lstStyle/>
        <a:p>
          <a:endParaRPr lang="en-US"/>
        </a:p>
      </dgm:t>
    </dgm:pt>
    <dgm:pt modelId="{E9F32260-01A6-4C4C-85F8-D1CF7A14F48C}">
      <dgm:prSet/>
      <dgm:spPr/>
      <dgm:t>
        <a:bodyPr/>
        <a:lstStyle/>
        <a:p>
          <a:r>
            <a:rPr lang="en-US"/>
            <a:t>1849: The Know-Nothing Party was formed in opposition to the rising numbers of Irish and German immigrants</a:t>
          </a:r>
        </a:p>
      </dgm:t>
    </dgm:pt>
    <dgm:pt modelId="{C7A95017-0036-40B7-9A65-55170E355228}" type="parTrans" cxnId="{981FD525-8A78-49C6-AE68-86163567E846}">
      <dgm:prSet/>
      <dgm:spPr/>
      <dgm:t>
        <a:bodyPr/>
        <a:lstStyle/>
        <a:p>
          <a:endParaRPr lang="en-US"/>
        </a:p>
      </dgm:t>
    </dgm:pt>
    <dgm:pt modelId="{CD636153-2911-4DF7-BE27-5D1F42CDB7B8}" type="sibTrans" cxnId="{981FD525-8A78-49C6-AE68-86163567E846}">
      <dgm:prSet/>
      <dgm:spPr/>
      <dgm:t>
        <a:bodyPr/>
        <a:lstStyle/>
        <a:p>
          <a:endParaRPr lang="en-US"/>
        </a:p>
      </dgm:t>
    </dgm:pt>
    <dgm:pt modelId="{E67ABD4D-DD46-40C0-9A31-6A46B656FE0E}">
      <dgm:prSet/>
      <dgm:spPr/>
      <dgm:t>
        <a:bodyPr/>
        <a:lstStyle/>
        <a:p>
          <a:r>
            <a:rPr lang="en-US"/>
            <a:t>1880: As America begins a rapid period of industrialization and urbanization, a second immigration boom begins. Between 1880 and 1920, more than 20 million immigrants arrive. The majority are from Southern, Eastern and Central Europe, including 4 million Italians and 2 million Jews. Many of them settle in major U.S. cities and work in factories.</a:t>
          </a:r>
        </a:p>
      </dgm:t>
    </dgm:pt>
    <dgm:pt modelId="{44AD881D-6B1E-4FCC-8E01-A0B550D7EE3E}" type="parTrans" cxnId="{FBB762F0-DCAD-4B99-8626-877C4FD98E31}">
      <dgm:prSet/>
      <dgm:spPr/>
      <dgm:t>
        <a:bodyPr/>
        <a:lstStyle/>
        <a:p>
          <a:endParaRPr lang="en-US"/>
        </a:p>
      </dgm:t>
    </dgm:pt>
    <dgm:pt modelId="{1190F036-8FC3-4973-8455-DB7608A42E8F}" type="sibTrans" cxnId="{FBB762F0-DCAD-4B99-8626-877C4FD98E31}">
      <dgm:prSet/>
      <dgm:spPr/>
      <dgm:t>
        <a:bodyPr/>
        <a:lstStyle/>
        <a:p>
          <a:endParaRPr lang="en-US"/>
        </a:p>
      </dgm:t>
    </dgm:pt>
    <dgm:pt modelId="{839A5B2A-41E1-4BF8-AE92-163CBADBB00A}">
      <dgm:prSet/>
      <dgm:spPr/>
      <dgm:t>
        <a:bodyPr/>
        <a:lstStyle/>
        <a:p>
          <a:r>
            <a:rPr lang="en-US"/>
            <a:t>1882: The Chinese Exclusion Act passes, which bars Chinese immigrants from entering the U.S. Beginning in the 1850s, a steady flow of Chinese workers had immigrated to America. They worked in the gold mines, and garment factories, built railroads, and took agricultural jobs. The 1882 Act is the first in American history to place broad restrictions on certain immigrant groups.</a:t>
          </a:r>
        </a:p>
      </dgm:t>
    </dgm:pt>
    <dgm:pt modelId="{6F0EC468-AD00-4F1D-8E88-B2B3CC5804CE}" type="parTrans" cxnId="{61830E1D-0E06-4824-B7BE-591106E0D4E1}">
      <dgm:prSet/>
      <dgm:spPr/>
      <dgm:t>
        <a:bodyPr/>
        <a:lstStyle/>
        <a:p>
          <a:endParaRPr lang="en-US"/>
        </a:p>
      </dgm:t>
    </dgm:pt>
    <dgm:pt modelId="{B0AAC30C-5810-4526-9E65-A5A373833596}" type="sibTrans" cxnId="{61830E1D-0E06-4824-B7BE-591106E0D4E1}">
      <dgm:prSet/>
      <dgm:spPr/>
      <dgm:t>
        <a:bodyPr/>
        <a:lstStyle/>
        <a:p>
          <a:endParaRPr lang="en-US"/>
        </a:p>
      </dgm:t>
    </dgm:pt>
    <dgm:pt modelId="{585944D3-EAD8-407A-9F89-F97F61529777}">
      <dgm:prSet/>
      <dgm:spPr/>
      <dgm:t>
        <a:bodyPr/>
        <a:lstStyle/>
        <a:p>
          <a:r>
            <a:rPr lang="en-US"/>
            <a:t>1891: The Immigration Act of 1891 further excludes who can enter the United States, barring the immigration of polygamists, people convicted of certain crimes, and the sick or diseased. </a:t>
          </a:r>
          <a:br>
            <a:rPr lang="en-US"/>
          </a:br>
          <a:endParaRPr lang="en-US"/>
        </a:p>
      </dgm:t>
    </dgm:pt>
    <dgm:pt modelId="{C819A512-17DB-442E-8D3C-828D47BDC6E1}" type="parTrans" cxnId="{EA4B6403-4420-4870-8DF8-0774A0C327B6}">
      <dgm:prSet/>
      <dgm:spPr/>
      <dgm:t>
        <a:bodyPr/>
        <a:lstStyle/>
        <a:p>
          <a:endParaRPr lang="en-US"/>
        </a:p>
      </dgm:t>
    </dgm:pt>
    <dgm:pt modelId="{90C77014-DF69-47BA-8C4C-3FDEF919466B}" type="sibTrans" cxnId="{EA4B6403-4420-4870-8DF8-0774A0C327B6}">
      <dgm:prSet/>
      <dgm:spPr/>
      <dgm:t>
        <a:bodyPr/>
        <a:lstStyle/>
        <a:p>
          <a:endParaRPr lang="en-US"/>
        </a:p>
      </dgm:t>
    </dgm:pt>
    <dgm:pt modelId="{603259F4-21C3-A54E-8EC1-285518E36394}" type="pres">
      <dgm:prSet presAssocID="{93790B94-4629-4B05-8604-C2CF85B4A813}" presName="linear" presStyleCnt="0">
        <dgm:presLayoutVars>
          <dgm:animLvl val="lvl"/>
          <dgm:resizeHandles val="exact"/>
        </dgm:presLayoutVars>
      </dgm:prSet>
      <dgm:spPr/>
    </dgm:pt>
    <dgm:pt modelId="{C2703573-1775-9F44-A891-151273A5BFCE}" type="pres">
      <dgm:prSet presAssocID="{E2CBE86B-E47E-42D7-B56A-1B9E4F0F8B51}" presName="parentText" presStyleLbl="node1" presStyleIdx="0" presStyleCnt="6">
        <dgm:presLayoutVars>
          <dgm:chMax val="0"/>
          <dgm:bulletEnabled val="1"/>
        </dgm:presLayoutVars>
      </dgm:prSet>
      <dgm:spPr/>
    </dgm:pt>
    <dgm:pt modelId="{F100AD83-4C83-E641-8782-2E2CA02CD44E}" type="pres">
      <dgm:prSet presAssocID="{9B9A967F-AFC6-4F40-8D17-012410EDB202}" presName="spacer" presStyleCnt="0"/>
      <dgm:spPr/>
    </dgm:pt>
    <dgm:pt modelId="{9343D6B7-EE2C-0E4B-8253-42DA8A330644}" type="pres">
      <dgm:prSet presAssocID="{2818D598-3C22-4842-A72A-8160E3223715}" presName="parentText" presStyleLbl="node1" presStyleIdx="1" presStyleCnt="6">
        <dgm:presLayoutVars>
          <dgm:chMax val="0"/>
          <dgm:bulletEnabled val="1"/>
        </dgm:presLayoutVars>
      </dgm:prSet>
      <dgm:spPr/>
    </dgm:pt>
    <dgm:pt modelId="{12A42099-E430-2848-A5EE-97E35D69B360}" type="pres">
      <dgm:prSet presAssocID="{BAAA2707-F4F4-4606-9CEF-525E092B25A1}" presName="spacer" presStyleCnt="0"/>
      <dgm:spPr/>
    </dgm:pt>
    <dgm:pt modelId="{79B347EF-BFA3-3C45-814E-D459754CDED1}" type="pres">
      <dgm:prSet presAssocID="{E9F32260-01A6-4C4C-85F8-D1CF7A14F48C}" presName="parentText" presStyleLbl="node1" presStyleIdx="2" presStyleCnt="6">
        <dgm:presLayoutVars>
          <dgm:chMax val="0"/>
          <dgm:bulletEnabled val="1"/>
        </dgm:presLayoutVars>
      </dgm:prSet>
      <dgm:spPr/>
    </dgm:pt>
    <dgm:pt modelId="{5AD6BA80-F706-5240-924F-9FAD6D2916A6}" type="pres">
      <dgm:prSet presAssocID="{CD636153-2911-4DF7-BE27-5D1F42CDB7B8}" presName="spacer" presStyleCnt="0"/>
      <dgm:spPr/>
    </dgm:pt>
    <dgm:pt modelId="{E68F81AD-2E65-C440-AA5E-170F7F46CC7B}" type="pres">
      <dgm:prSet presAssocID="{E67ABD4D-DD46-40C0-9A31-6A46B656FE0E}" presName="parentText" presStyleLbl="node1" presStyleIdx="3" presStyleCnt="6">
        <dgm:presLayoutVars>
          <dgm:chMax val="0"/>
          <dgm:bulletEnabled val="1"/>
        </dgm:presLayoutVars>
      </dgm:prSet>
      <dgm:spPr/>
    </dgm:pt>
    <dgm:pt modelId="{DF106168-566B-AC4A-B320-FB7B27076795}" type="pres">
      <dgm:prSet presAssocID="{1190F036-8FC3-4973-8455-DB7608A42E8F}" presName="spacer" presStyleCnt="0"/>
      <dgm:spPr/>
    </dgm:pt>
    <dgm:pt modelId="{A53B4170-503A-804E-9777-EB1CD9188124}" type="pres">
      <dgm:prSet presAssocID="{839A5B2A-41E1-4BF8-AE92-163CBADBB00A}" presName="parentText" presStyleLbl="node1" presStyleIdx="4" presStyleCnt="6">
        <dgm:presLayoutVars>
          <dgm:chMax val="0"/>
          <dgm:bulletEnabled val="1"/>
        </dgm:presLayoutVars>
      </dgm:prSet>
      <dgm:spPr/>
    </dgm:pt>
    <dgm:pt modelId="{CCD502AC-CABF-C44E-BC36-DF4A89FC28D5}" type="pres">
      <dgm:prSet presAssocID="{B0AAC30C-5810-4526-9E65-A5A373833596}" presName="spacer" presStyleCnt="0"/>
      <dgm:spPr/>
    </dgm:pt>
    <dgm:pt modelId="{DF0B10A4-4045-3744-A2B1-66DB147CDF63}" type="pres">
      <dgm:prSet presAssocID="{585944D3-EAD8-407A-9F89-F97F61529777}" presName="parentText" presStyleLbl="node1" presStyleIdx="5" presStyleCnt="6">
        <dgm:presLayoutVars>
          <dgm:chMax val="0"/>
          <dgm:bulletEnabled val="1"/>
        </dgm:presLayoutVars>
      </dgm:prSet>
      <dgm:spPr/>
    </dgm:pt>
  </dgm:ptLst>
  <dgm:cxnLst>
    <dgm:cxn modelId="{EA4B6403-4420-4870-8DF8-0774A0C327B6}" srcId="{93790B94-4629-4B05-8604-C2CF85B4A813}" destId="{585944D3-EAD8-407A-9F89-F97F61529777}" srcOrd="5" destOrd="0" parTransId="{C819A512-17DB-442E-8D3C-828D47BDC6E1}" sibTransId="{90C77014-DF69-47BA-8C4C-3FDEF919466B}"/>
    <dgm:cxn modelId="{FDEA6904-87F3-4C22-96DA-0D7D0D89A2FF}" srcId="{93790B94-4629-4B05-8604-C2CF85B4A813}" destId="{2818D598-3C22-4842-A72A-8160E3223715}" srcOrd="1" destOrd="0" parTransId="{214B1280-E7D4-4799-B1FE-0F611EB500A7}" sibTransId="{BAAA2707-F4F4-4606-9CEF-525E092B25A1}"/>
    <dgm:cxn modelId="{61830E1D-0E06-4824-B7BE-591106E0D4E1}" srcId="{93790B94-4629-4B05-8604-C2CF85B4A813}" destId="{839A5B2A-41E1-4BF8-AE92-163CBADBB00A}" srcOrd="4" destOrd="0" parTransId="{6F0EC468-AD00-4F1D-8E88-B2B3CC5804CE}" sibTransId="{B0AAC30C-5810-4526-9E65-A5A373833596}"/>
    <dgm:cxn modelId="{981FD525-8A78-49C6-AE68-86163567E846}" srcId="{93790B94-4629-4B05-8604-C2CF85B4A813}" destId="{E9F32260-01A6-4C4C-85F8-D1CF7A14F48C}" srcOrd="2" destOrd="0" parTransId="{C7A95017-0036-40B7-9A65-55170E355228}" sibTransId="{CD636153-2911-4DF7-BE27-5D1F42CDB7B8}"/>
    <dgm:cxn modelId="{7F42DF2A-0DCC-AE48-A91A-0E7FDADEDD8F}" type="presOf" srcId="{2818D598-3C22-4842-A72A-8160E3223715}" destId="{9343D6B7-EE2C-0E4B-8253-42DA8A330644}" srcOrd="0" destOrd="0" presId="urn:microsoft.com/office/officeart/2005/8/layout/vList2"/>
    <dgm:cxn modelId="{89BF6236-ED19-47D5-8FFD-D4B80F90D648}" srcId="{93790B94-4629-4B05-8604-C2CF85B4A813}" destId="{E2CBE86B-E47E-42D7-B56A-1B9E4F0F8B51}" srcOrd="0" destOrd="0" parTransId="{58862E5A-45FD-4594-B561-29ACA5077811}" sibTransId="{9B9A967F-AFC6-4F40-8D17-012410EDB202}"/>
    <dgm:cxn modelId="{7AB17246-FD9D-714E-810F-AB3070290F02}" type="presOf" srcId="{585944D3-EAD8-407A-9F89-F97F61529777}" destId="{DF0B10A4-4045-3744-A2B1-66DB147CDF63}" srcOrd="0" destOrd="0" presId="urn:microsoft.com/office/officeart/2005/8/layout/vList2"/>
    <dgm:cxn modelId="{C301D64B-0498-8340-B409-41CD0B490C3C}" type="presOf" srcId="{E2CBE86B-E47E-42D7-B56A-1B9E4F0F8B51}" destId="{C2703573-1775-9F44-A891-151273A5BFCE}" srcOrd="0" destOrd="0" presId="urn:microsoft.com/office/officeart/2005/8/layout/vList2"/>
    <dgm:cxn modelId="{28C5B8BD-1549-0F43-A4A9-AA4FAE7A4457}" type="presOf" srcId="{E9F32260-01A6-4C4C-85F8-D1CF7A14F48C}" destId="{79B347EF-BFA3-3C45-814E-D459754CDED1}" srcOrd="0" destOrd="0" presId="urn:microsoft.com/office/officeart/2005/8/layout/vList2"/>
    <dgm:cxn modelId="{A232FFC1-7FBC-5749-85FC-3F8D0DC5AD63}" type="presOf" srcId="{93790B94-4629-4B05-8604-C2CF85B4A813}" destId="{603259F4-21C3-A54E-8EC1-285518E36394}" srcOrd="0" destOrd="0" presId="urn:microsoft.com/office/officeart/2005/8/layout/vList2"/>
    <dgm:cxn modelId="{EE179FC6-3A47-A348-BA2C-159FE6F40CD7}" type="presOf" srcId="{839A5B2A-41E1-4BF8-AE92-163CBADBB00A}" destId="{A53B4170-503A-804E-9777-EB1CD9188124}" srcOrd="0" destOrd="0" presId="urn:microsoft.com/office/officeart/2005/8/layout/vList2"/>
    <dgm:cxn modelId="{FBB762F0-DCAD-4B99-8626-877C4FD98E31}" srcId="{93790B94-4629-4B05-8604-C2CF85B4A813}" destId="{E67ABD4D-DD46-40C0-9A31-6A46B656FE0E}" srcOrd="3" destOrd="0" parTransId="{44AD881D-6B1E-4FCC-8E01-A0B550D7EE3E}" sibTransId="{1190F036-8FC3-4973-8455-DB7608A42E8F}"/>
    <dgm:cxn modelId="{1325F3F4-41B9-D040-8147-E6CE5304F8BD}" type="presOf" srcId="{E67ABD4D-DD46-40C0-9A31-6A46B656FE0E}" destId="{E68F81AD-2E65-C440-AA5E-170F7F46CC7B}" srcOrd="0" destOrd="0" presId="urn:microsoft.com/office/officeart/2005/8/layout/vList2"/>
    <dgm:cxn modelId="{1268B60F-3855-514A-B5B8-F31269EF07D8}" type="presParOf" srcId="{603259F4-21C3-A54E-8EC1-285518E36394}" destId="{C2703573-1775-9F44-A891-151273A5BFCE}" srcOrd="0" destOrd="0" presId="urn:microsoft.com/office/officeart/2005/8/layout/vList2"/>
    <dgm:cxn modelId="{F1DEF021-31A2-BA4C-8800-3F6B893E9C22}" type="presParOf" srcId="{603259F4-21C3-A54E-8EC1-285518E36394}" destId="{F100AD83-4C83-E641-8782-2E2CA02CD44E}" srcOrd="1" destOrd="0" presId="urn:microsoft.com/office/officeart/2005/8/layout/vList2"/>
    <dgm:cxn modelId="{338B60FD-949F-324C-82A8-32F2F12B2D8E}" type="presParOf" srcId="{603259F4-21C3-A54E-8EC1-285518E36394}" destId="{9343D6B7-EE2C-0E4B-8253-42DA8A330644}" srcOrd="2" destOrd="0" presId="urn:microsoft.com/office/officeart/2005/8/layout/vList2"/>
    <dgm:cxn modelId="{1F8AFE65-ED73-464E-A763-B14BED663370}" type="presParOf" srcId="{603259F4-21C3-A54E-8EC1-285518E36394}" destId="{12A42099-E430-2848-A5EE-97E35D69B360}" srcOrd="3" destOrd="0" presId="urn:microsoft.com/office/officeart/2005/8/layout/vList2"/>
    <dgm:cxn modelId="{FBEC279F-F6CB-F34D-B01A-7F22A7D0A953}" type="presParOf" srcId="{603259F4-21C3-A54E-8EC1-285518E36394}" destId="{79B347EF-BFA3-3C45-814E-D459754CDED1}" srcOrd="4" destOrd="0" presId="urn:microsoft.com/office/officeart/2005/8/layout/vList2"/>
    <dgm:cxn modelId="{A5EE6872-D64D-BE4A-A1EA-DD66235177FF}" type="presParOf" srcId="{603259F4-21C3-A54E-8EC1-285518E36394}" destId="{5AD6BA80-F706-5240-924F-9FAD6D2916A6}" srcOrd="5" destOrd="0" presId="urn:microsoft.com/office/officeart/2005/8/layout/vList2"/>
    <dgm:cxn modelId="{FF4F8A98-F9CC-7143-86FD-1370F4E2E104}" type="presParOf" srcId="{603259F4-21C3-A54E-8EC1-285518E36394}" destId="{E68F81AD-2E65-C440-AA5E-170F7F46CC7B}" srcOrd="6" destOrd="0" presId="urn:microsoft.com/office/officeart/2005/8/layout/vList2"/>
    <dgm:cxn modelId="{23AD6DEE-8908-3D45-B43B-C92F5B71DF55}" type="presParOf" srcId="{603259F4-21C3-A54E-8EC1-285518E36394}" destId="{DF106168-566B-AC4A-B320-FB7B27076795}" srcOrd="7" destOrd="0" presId="urn:microsoft.com/office/officeart/2005/8/layout/vList2"/>
    <dgm:cxn modelId="{B37C8461-AEB6-4C40-8FF9-14E45C4C52AB}" type="presParOf" srcId="{603259F4-21C3-A54E-8EC1-285518E36394}" destId="{A53B4170-503A-804E-9777-EB1CD9188124}" srcOrd="8" destOrd="0" presId="urn:microsoft.com/office/officeart/2005/8/layout/vList2"/>
    <dgm:cxn modelId="{257807BE-CE54-4646-859A-B5769C6C258B}" type="presParOf" srcId="{603259F4-21C3-A54E-8EC1-285518E36394}" destId="{CCD502AC-CABF-C44E-BC36-DF4A89FC28D5}" srcOrd="9" destOrd="0" presId="urn:microsoft.com/office/officeart/2005/8/layout/vList2"/>
    <dgm:cxn modelId="{5D16BC18-FF78-8346-BD95-628B217D5653}" type="presParOf" srcId="{603259F4-21C3-A54E-8EC1-285518E36394}" destId="{DF0B10A4-4045-3744-A2B1-66DB147CDF63}"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03DCEF9-4D2F-44F5-A00B-44F298AA86E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844C9C2-99C9-4E00-A315-EC20345C7085}">
      <dgm:prSet/>
      <dgm:spPr/>
      <dgm:t>
        <a:bodyPr/>
        <a:lstStyle/>
        <a:p>
          <a:r>
            <a:rPr lang="en-US"/>
            <a:t>1892: Ellis Island opens</a:t>
          </a:r>
        </a:p>
      </dgm:t>
    </dgm:pt>
    <dgm:pt modelId="{2E900828-48A5-48D5-BFE8-E244A89DCA88}" type="parTrans" cxnId="{B57D1659-508B-47E4-BEE9-91EC6E64272F}">
      <dgm:prSet/>
      <dgm:spPr/>
      <dgm:t>
        <a:bodyPr/>
        <a:lstStyle/>
        <a:p>
          <a:endParaRPr lang="en-US"/>
        </a:p>
      </dgm:t>
    </dgm:pt>
    <dgm:pt modelId="{BAAE5D99-C27E-4EA3-9554-AC46D7293AE1}" type="sibTrans" cxnId="{B57D1659-508B-47E4-BEE9-91EC6E64272F}">
      <dgm:prSet/>
      <dgm:spPr/>
      <dgm:t>
        <a:bodyPr/>
        <a:lstStyle/>
        <a:p>
          <a:endParaRPr lang="en-US"/>
        </a:p>
      </dgm:t>
    </dgm:pt>
    <dgm:pt modelId="{0458AF9E-D382-483E-8870-CD504399C5A1}">
      <dgm:prSet/>
      <dgm:spPr/>
      <dgm:t>
        <a:bodyPr/>
        <a:lstStyle/>
        <a:p>
          <a:r>
            <a:rPr lang="en-US"/>
            <a:t>1907: Amid prejudices in California that an influx of Japanese workers would cost white workers farming jobs and depress wages, the United States and Japan sign the Gentlemen’s Agreement. Japan agrees to limit Japanese emigration to the United States to certain categories of business and professional men. In return, President Theodore Roosevelt urges San Francisco to end the segregation of Japanese students from white students in San Francisco schools.</a:t>
          </a:r>
        </a:p>
      </dgm:t>
    </dgm:pt>
    <dgm:pt modelId="{0F94959D-8C21-426F-8C49-114110F34326}" type="parTrans" cxnId="{96E285A7-93D4-43D5-B862-44DEB4469FCD}">
      <dgm:prSet/>
      <dgm:spPr/>
      <dgm:t>
        <a:bodyPr/>
        <a:lstStyle/>
        <a:p>
          <a:endParaRPr lang="en-US"/>
        </a:p>
      </dgm:t>
    </dgm:pt>
    <dgm:pt modelId="{31D42E9B-36AC-49A7-8414-866595FAA0DB}" type="sibTrans" cxnId="{96E285A7-93D4-43D5-B862-44DEB4469FCD}">
      <dgm:prSet/>
      <dgm:spPr/>
      <dgm:t>
        <a:bodyPr/>
        <a:lstStyle/>
        <a:p>
          <a:endParaRPr lang="en-US"/>
        </a:p>
      </dgm:t>
    </dgm:pt>
    <dgm:pt modelId="{61A6480A-5DE4-4ED9-85F9-062C12231DEB}">
      <dgm:prSet/>
      <dgm:spPr/>
      <dgm:t>
        <a:bodyPr/>
        <a:lstStyle/>
        <a:p>
          <a:r>
            <a:rPr lang="en-US"/>
            <a:t>1917: Xenophobia reaches new highs on the eve of American involvement in World War I. The Immigration Act of 1917 establishes a literacy requirement for immigrants entering the country and halts immigration from most Asian countries.</a:t>
          </a:r>
        </a:p>
      </dgm:t>
    </dgm:pt>
    <dgm:pt modelId="{56EDFE78-9387-425D-B454-AD525F8FA302}" type="parTrans" cxnId="{C1A82409-1427-4A79-9709-D3631E9166B3}">
      <dgm:prSet/>
      <dgm:spPr/>
      <dgm:t>
        <a:bodyPr/>
        <a:lstStyle/>
        <a:p>
          <a:endParaRPr lang="en-US"/>
        </a:p>
      </dgm:t>
    </dgm:pt>
    <dgm:pt modelId="{3EB2D4CD-4AA0-43E2-8251-55C706301A54}" type="sibTrans" cxnId="{C1A82409-1427-4A79-9709-D3631E9166B3}">
      <dgm:prSet/>
      <dgm:spPr/>
      <dgm:t>
        <a:bodyPr/>
        <a:lstStyle/>
        <a:p>
          <a:endParaRPr lang="en-US"/>
        </a:p>
      </dgm:t>
    </dgm:pt>
    <dgm:pt modelId="{371FAB57-C74B-4587-A04E-777B87BC3CCA}">
      <dgm:prSet/>
      <dgm:spPr/>
      <dgm:t>
        <a:bodyPr/>
        <a:lstStyle/>
        <a:p>
          <a:r>
            <a:rPr lang="en-US"/>
            <a:t>1924: The Immigration Act of 1924 limits the number of immigrants allowed into the United States yearly through nationality quotas. Under the new quota system, the United States issues immigration visas to 2 percent of the total number of people of each nationality in the United States at the 1890 census. The law favors immigration from Northern and Western European countries. </a:t>
          </a:r>
        </a:p>
      </dgm:t>
    </dgm:pt>
    <dgm:pt modelId="{EB4B88ED-0FDF-4D44-A933-84745D49A3D9}" type="parTrans" cxnId="{742B78DB-29D4-4B56-A21A-7D120B637D51}">
      <dgm:prSet/>
      <dgm:spPr/>
      <dgm:t>
        <a:bodyPr/>
        <a:lstStyle/>
        <a:p>
          <a:endParaRPr lang="en-US"/>
        </a:p>
      </dgm:t>
    </dgm:pt>
    <dgm:pt modelId="{F42CA5EE-9A5A-47BD-906D-D31A789F8994}" type="sibTrans" cxnId="{742B78DB-29D4-4B56-A21A-7D120B637D51}">
      <dgm:prSet/>
      <dgm:spPr/>
      <dgm:t>
        <a:bodyPr/>
        <a:lstStyle/>
        <a:p>
          <a:endParaRPr lang="en-US"/>
        </a:p>
      </dgm:t>
    </dgm:pt>
    <dgm:pt modelId="{DE2B1FA0-11CA-2046-8958-2E2CC773F49C}" type="pres">
      <dgm:prSet presAssocID="{D03DCEF9-4D2F-44F5-A00B-44F298AA86E5}" presName="linear" presStyleCnt="0">
        <dgm:presLayoutVars>
          <dgm:animLvl val="lvl"/>
          <dgm:resizeHandles val="exact"/>
        </dgm:presLayoutVars>
      </dgm:prSet>
      <dgm:spPr/>
    </dgm:pt>
    <dgm:pt modelId="{8F9FBF14-8C31-FA44-9868-B2C7E6CA3F75}" type="pres">
      <dgm:prSet presAssocID="{5844C9C2-99C9-4E00-A315-EC20345C7085}" presName="parentText" presStyleLbl="node1" presStyleIdx="0" presStyleCnt="4">
        <dgm:presLayoutVars>
          <dgm:chMax val="0"/>
          <dgm:bulletEnabled val="1"/>
        </dgm:presLayoutVars>
      </dgm:prSet>
      <dgm:spPr/>
    </dgm:pt>
    <dgm:pt modelId="{78A04B65-0BD7-8C49-8CA2-7F491834405D}" type="pres">
      <dgm:prSet presAssocID="{BAAE5D99-C27E-4EA3-9554-AC46D7293AE1}" presName="spacer" presStyleCnt="0"/>
      <dgm:spPr/>
    </dgm:pt>
    <dgm:pt modelId="{6A0FBEDF-2F39-284F-B3E5-03B53C2A6513}" type="pres">
      <dgm:prSet presAssocID="{0458AF9E-D382-483E-8870-CD504399C5A1}" presName="parentText" presStyleLbl="node1" presStyleIdx="1" presStyleCnt="4">
        <dgm:presLayoutVars>
          <dgm:chMax val="0"/>
          <dgm:bulletEnabled val="1"/>
        </dgm:presLayoutVars>
      </dgm:prSet>
      <dgm:spPr/>
    </dgm:pt>
    <dgm:pt modelId="{8889A1DD-8C87-1C46-8BE8-1E1B6B613F13}" type="pres">
      <dgm:prSet presAssocID="{31D42E9B-36AC-49A7-8414-866595FAA0DB}" presName="spacer" presStyleCnt="0"/>
      <dgm:spPr/>
    </dgm:pt>
    <dgm:pt modelId="{2256AA4B-4402-D048-9663-032B14E392DD}" type="pres">
      <dgm:prSet presAssocID="{61A6480A-5DE4-4ED9-85F9-062C12231DEB}" presName="parentText" presStyleLbl="node1" presStyleIdx="2" presStyleCnt="4">
        <dgm:presLayoutVars>
          <dgm:chMax val="0"/>
          <dgm:bulletEnabled val="1"/>
        </dgm:presLayoutVars>
      </dgm:prSet>
      <dgm:spPr/>
    </dgm:pt>
    <dgm:pt modelId="{D77677C7-7297-194C-A85F-B109F39FE3ED}" type="pres">
      <dgm:prSet presAssocID="{3EB2D4CD-4AA0-43E2-8251-55C706301A54}" presName="spacer" presStyleCnt="0"/>
      <dgm:spPr/>
    </dgm:pt>
    <dgm:pt modelId="{CDA2D4AE-67EC-E543-8708-D1F85EF46680}" type="pres">
      <dgm:prSet presAssocID="{371FAB57-C74B-4587-A04E-777B87BC3CCA}" presName="parentText" presStyleLbl="node1" presStyleIdx="3" presStyleCnt="4">
        <dgm:presLayoutVars>
          <dgm:chMax val="0"/>
          <dgm:bulletEnabled val="1"/>
        </dgm:presLayoutVars>
      </dgm:prSet>
      <dgm:spPr/>
    </dgm:pt>
  </dgm:ptLst>
  <dgm:cxnLst>
    <dgm:cxn modelId="{C1A82409-1427-4A79-9709-D3631E9166B3}" srcId="{D03DCEF9-4D2F-44F5-A00B-44F298AA86E5}" destId="{61A6480A-5DE4-4ED9-85F9-062C12231DEB}" srcOrd="2" destOrd="0" parTransId="{56EDFE78-9387-425D-B454-AD525F8FA302}" sibTransId="{3EB2D4CD-4AA0-43E2-8251-55C706301A54}"/>
    <dgm:cxn modelId="{80E49E09-474B-D644-85D4-E5EEB953B320}" type="presOf" srcId="{371FAB57-C74B-4587-A04E-777B87BC3CCA}" destId="{CDA2D4AE-67EC-E543-8708-D1F85EF46680}" srcOrd="0" destOrd="0" presId="urn:microsoft.com/office/officeart/2005/8/layout/vList2"/>
    <dgm:cxn modelId="{B57D1659-508B-47E4-BEE9-91EC6E64272F}" srcId="{D03DCEF9-4D2F-44F5-A00B-44F298AA86E5}" destId="{5844C9C2-99C9-4E00-A315-EC20345C7085}" srcOrd="0" destOrd="0" parTransId="{2E900828-48A5-48D5-BFE8-E244A89DCA88}" sibTransId="{BAAE5D99-C27E-4EA3-9554-AC46D7293AE1}"/>
    <dgm:cxn modelId="{BCDF4B69-E37D-A144-AC87-0123E4FAC7EB}" type="presOf" srcId="{0458AF9E-D382-483E-8870-CD504399C5A1}" destId="{6A0FBEDF-2F39-284F-B3E5-03B53C2A6513}" srcOrd="0" destOrd="0" presId="urn:microsoft.com/office/officeart/2005/8/layout/vList2"/>
    <dgm:cxn modelId="{50BC4592-D5F0-1241-A501-0A1CFDF3DAC9}" type="presOf" srcId="{5844C9C2-99C9-4E00-A315-EC20345C7085}" destId="{8F9FBF14-8C31-FA44-9868-B2C7E6CA3F75}" srcOrd="0" destOrd="0" presId="urn:microsoft.com/office/officeart/2005/8/layout/vList2"/>
    <dgm:cxn modelId="{96E285A7-93D4-43D5-B862-44DEB4469FCD}" srcId="{D03DCEF9-4D2F-44F5-A00B-44F298AA86E5}" destId="{0458AF9E-D382-483E-8870-CD504399C5A1}" srcOrd="1" destOrd="0" parTransId="{0F94959D-8C21-426F-8C49-114110F34326}" sibTransId="{31D42E9B-36AC-49A7-8414-866595FAA0DB}"/>
    <dgm:cxn modelId="{47678FAA-C62D-FC44-9D19-1A4293B64410}" type="presOf" srcId="{D03DCEF9-4D2F-44F5-A00B-44F298AA86E5}" destId="{DE2B1FA0-11CA-2046-8958-2E2CC773F49C}" srcOrd="0" destOrd="0" presId="urn:microsoft.com/office/officeart/2005/8/layout/vList2"/>
    <dgm:cxn modelId="{6DF966D3-DC05-8F42-B87E-C25E2A6E76D3}" type="presOf" srcId="{61A6480A-5DE4-4ED9-85F9-062C12231DEB}" destId="{2256AA4B-4402-D048-9663-032B14E392DD}" srcOrd="0" destOrd="0" presId="urn:microsoft.com/office/officeart/2005/8/layout/vList2"/>
    <dgm:cxn modelId="{742B78DB-29D4-4B56-A21A-7D120B637D51}" srcId="{D03DCEF9-4D2F-44F5-A00B-44F298AA86E5}" destId="{371FAB57-C74B-4587-A04E-777B87BC3CCA}" srcOrd="3" destOrd="0" parTransId="{EB4B88ED-0FDF-4D44-A933-84745D49A3D9}" sibTransId="{F42CA5EE-9A5A-47BD-906D-D31A789F8994}"/>
    <dgm:cxn modelId="{528936E8-BCB7-704F-81D3-10C0F72DC10C}" type="presParOf" srcId="{DE2B1FA0-11CA-2046-8958-2E2CC773F49C}" destId="{8F9FBF14-8C31-FA44-9868-B2C7E6CA3F75}" srcOrd="0" destOrd="0" presId="urn:microsoft.com/office/officeart/2005/8/layout/vList2"/>
    <dgm:cxn modelId="{2B373EA7-5439-BF42-857C-15B8FA9D758F}" type="presParOf" srcId="{DE2B1FA0-11CA-2046-8958-2E2CC773F49C}" destId="{78A04B65-0BD7-8C49-8CA2-7F491834405D}" srcOrd="1" destOrd="0" presId="urn:microsoft.com/office/officeart/2005/8/layout/vList2"/>
    <dgm:cxn modelId="{24821F13-0188-3F44-BA59-6DF41DE5F5A3}" type="presParOf" srcId="{DE2B1FA0-11CA-2046-8958-2E2CC773F49C}" destId="{6A0FBEDF-2F39-284F-B3E5-03B53C2A6513}" srcOrd="2" destOrd="0" presId="urn:microsoft.com/office/officeart/2005/8/layout/vList2"/>
    <dgm:cxn modelId="{96A0BF69-2A49-F045-8E51-E5D83A277590}" type="presParOf" srcId="{DE2B1FA0-11CA-2046-8958-2E2CC773F49C}" destId="{8889A1DD-8C87-1C46-8BE8-1E1B6B613F13}" srcOrd="3" destOrd="0" presId="urn:microsoft.com/office/officeart/2005/8/layout/vList2"/>
    <dgm:cxn modelId="{36282E3B-8272-FB4A-9642-1D6CE9D33112}" type="presParOf" srcId="{DE2B1FA0-11CA-2046-8958-2E2CC773F49C}" destId="{2256AA4B-4402-D048-9663-032B14E392DD}" srcOrd="4" destOrd="0" presId="urn:microsoft.com/office/officeart/2005/8/layout/vList2"/>
    <dgm:cxn modelId="{224FEBD5-97DE-C944-A459-1A6E94B2793D}" type="presParOf" srcId="{DE2B1FA0-11CA-2046-8958-2E2CC773F49C}" destId="{D77677C7-7297-194C-A85F-B109F39FE3ED}" srcOrd="5" destOrd="0" presId="urn:microsoft.com/office/officeart/2005/8/layout/vList2"/>
    <dgm:cxn modelId="{F54188B1-2177-A248-BBF3-B4F7702C3FB6}" type="presParOf" srcId="{DE2B1FA0-11CA-2046-8958-2E2CC773F49C}" destId="{CDA2D4AE-67EC-E543-8708-D1F85EF4668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B821C2E-6891-4763-BD86-7977A44140D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8A9E636-3A2B-4592-A7C9-4D88EC428B3C}">
      <dgm:prSet/>
      <dgm:spPr/>
      <dgm:t>
        <a:bodyPr/>
        <a:lstStyle/>
        <a:p>
          <a:r>
            <a:rPr lang="en-US"/>
            <a:t>1924: In the wake of the numerical limits established by the 1924 law, illegal immigration to the United States increases. The U.S. Border Patrol is established to crack down on illegal immigrants crossing the Mexican and Canadian borders into the United States. Many of these early border crossers were Chinese and other Asian immigrants, who had been barred from entering legally.</a:t>
          </a:r>
        </a:p>
      </dgm:t>
    </dgm:pt>
    <dgm:pt modelId="{2F83CDFC-EA60-41D3-BBAB-398FEF7D7362}" type="parTrans" cxnId="{D2190670-D097-498A-8F7A-B2F16B01BC81}">
      <dgm:prSet/>
      <dgm:spPr/>
      <dgm:t>
        <a:bodyPr/>
        <a:lstStyle/>
        <a:p>
          <a:endParaRPr lang="en-US"/>
        </a:p>
      </dgm:t>
    </dgm:pt>
    <dgm:pt modelId="{4A4784E3-95CB-4BD4-A60F-4693E888EAE9}" type="sibTrans" cxnId="{D2190670-D097-498A-8F7A-B2F16B01BC81}">
      <dgm:prSet/>
      <dgm:spPr/>
      <dgm:t>
        <a:bodyPr/>
        <a:lstStyle/>
        <a:p>
          <a:endParaRPr lang="en-US"/>
        </a:p>
      </dgm:t>
    </dgm:pt>
    <dgm:pt modelId="{53BA3B15-FC70-4422-B23F-8ACA292E85A5}">
      <dgm:prSet/>
      <dgm:spPr/>
      <dgm:t>
        <a:bodyPr/>
        <a:lstStyle/>
        <a:p>
          <a:r>
            <a:rPr lang="en-US"/>
            <a:t>1942: Labor shortages during World War II prompt the United States and Mexico to form the Bracero Program, which allows Mexican agricultural workers to enter the United States temporarily.</a:t>
          </a:r>
        </a:p>
      </dgm:t>
    </dgm:pt>
    <dgm:pt modelId="{2F71A18E-8150-4D54-B8D8-24F516A25EB7}" type="parTrans" cxnId="{38955B54-0F94-4111-A06B-4CE3A80B5606}">
      <dgm:prSet/>
      <dgm:spPr/>
      <dgm:t>
        <a:bodyPr/>
        <a:lstStyle/>
        <a:p>
          <a:endParaRPr lang="en-US"/>
        </a:p>
      </dgm:t>
    </dgm:pt>
    <dgm:pt modelId="{BE34605C-FEAD-4400-A1FD-12B6B6BC66E1}" type="sibTrans" cxnId="{38955B54-0F94-4111-A06B-4CE3A80B5606}">
      <dgm:prSet/>
      <dgm:spPr/>
      <dgm:t>
        <a:bodyPr/>
        <a:lstStyle/>
        <a:p>
          <a:endParaRPr lang="en-US"/>
        </a:p>
      </dgm:t>
    </dgm:pt>
    <dgm:pt modelId="{11A45450-4840-4AD8-8E6E-E4A562EC9BE4}">
      <dgm:prSet/>
      <dgm:spPr/>
      <dgm:t>
        <a:bodyPr/>
        <a:lstStyle/>
        <a:p>
          <a:r>
            <a:rPr lang="en-US"/>
            <a:t>1952: The McCarran-Walter Act formally ends the exclusion of Asian immigrants to the United States.</a:t>
          </a:r>
        </a:p>
      </dgm:t>
    </dgm:pt>
    <dgm:pt modelId="{90274ED2-BFDA-41CB-871A-E380C65BAD1E}" type="parTrans" cxnId="{E4F713F7-15C1-4CEA-B0F1-B96EC662118A}">
      <dgm:prSet/>
      <dgm:spPr/>
      <dgm:t>
        <a:bodyPr/>
        <a:lstStyle/>
        <a:p>
          <a:endParaRPr lang="en-US"/>
        </a:p>
      </dgm:t>
    </dgm:pt>
    <dgm:pt modelId="{5ABA5DFF-83C5-43D9-A3BB-61024340EE8C}" type="sibTrans" cxnId="{E4F713F7-15C1-4CEA-B0F1-B96EC662118A}">
      <dgm:prSet/>
      <dgm:spPr/>
      <dgm:t>
        <a:bodyPr/>
        <a:lstStyle/>
        <a:p>
          <a:endParaRPr lang="en-US"/>
        </a:p>
      </dgm:t>
    </dgm:pt>
    <dgm:pt modelId="{8E935CB5-1A1F-4528-BB6E-F792D9DC3821}">
      <dgm:prSet/>
      <dgm:spPr/>
      <dgm:t>
        <a:bodyPr/>
        <a:lstStyle/>
        <a:p>
          <a:r>
            <a:rPr lang="en-US"/>
            <a:t>1965: The Immigration and Nationality Act overhauls the American immigration system. The Act ends the national origin quotas enacted in the 1920s which favored some racial and ethnic groups over others.</a:t>
          </a:r>
        </a:p>
      </dgm:t>
    </dgm:pt>
    <dgm:pt modelId="{9A60A07E-92DA-45DB-8231-C77617DC033E}" type="parTrans" cxnId="{6CCF6626-34C5-4A11-9E59-E48033509D73}">
      <dgm:prSet/>
      <dgm:spPr/>
      <dgm:t>
        <a:bodyPr/>
        <a:lstStyle/>
        <a:p>
          <a:endParaRPr lang="en-US"/>
        </a:p>
      </dgm:t>
    </dgm:pt>
    <dgm:pt modelId="{314A8D82-9D50-4B17-9EE7-8B4681BFACE1}" type="sibTrans" cxnId="{6CCF6626-34C5-4A11-9E59-E48033509D73}">
      <dgm:prSet/>
      <dgm:spPr/>
      <dgm:t>
        <a:bodyPr/>
        <a:lstStyle/>
        <a:p>
          <a:endParaRPr lang="en-US"/>
        </a:p>
      </dgm:t>
    </dgm:pt>
    <dgm:pt modelId="{B055F224-5F05-A54F-97F5-657B322DFCEF}" type="pres">
      <dgm:prSet presAssocID="{9B821C2E-6891-4763-BD86-7977A44140D2}" presName="linear" presStyleCnt="0">
        <dgm:presLayoutVars>
          <dgm:animLvl val="lvl"/>
          <dgm:resizeHandles val="exact"/>
        </dgm:presLayoutVars>
      </dgm:prSet>
      <dgm:spPr/>
    </dgm:pt>
    <dgm:pt modelId="{B8A1C790-7A2C-1047-BDD9-2224E3C9140B}" type="pres">
      <dgm:prSet presAssocID="{38A9E636-3A2B-4592-A7C9-4D88EC428B3C}" presName="parentText" presStyleLbl="node1" presStyleIdx="0" presStyleCnt="4">
        <dgm:presLayoutVars>
          <dgm:chMax val="0"/>
          <dgm:bulletEnabled val="1"/>
        </dgm:presLayoutVars>
      </dgm:prSet>
      <dgm:spPr/>
    </dgm:pt>
    <dgm:pt modelId="{35263D62-E1F2-4D43-A9DF-8805F058F097}" type="pres">
      <dgm:prSet presAssocID="{4A4784E3-95CB-4BD4-A60F-4693E888EAE9}" presName="spacer" presStyleCnt="0"/>
      <dgm:spPr/>
    </dgm:pt>
    <dgm:pt modelId="{313C6A61-5AF9-AD4C-80E2-88C3E914D7F9}" type="pres">
      <dgm:prSet presAssocID="{53BA3B15-FC70-4422-B23F-8ACA292E85A5}" presName="parentText" presStyleLbl="node1" presStyleIdx="1" presStyleCnt="4">
        <dgm:presLayoutVars>
          <dgm:chMax val="0"/>
          <dgm:bulletEnabled val="1"/>
        </dgm:presLayoutVars>
      </dgm:prSet>
      <dgm:spPr/>
    </dgm:pt>
    <dgm:pt modelId="{AF652476-E8F1-8546-B2A9-A666BE1EC3E2}" type="pres">
      <dgm:prSet presAssocID="{BE34605C-FEAD-4400-A1FD-12B6B6BC66E1}" presName="spacer" presStyleCnt="0"/>
      <dgm:spPr/>
    </dgm:pt>
    <dgm:pt modelId="{A4A3668C-ADBF-5D42-934D-957282E37B8D}" type="pres">
      <dgm:prSet presAssocID="{11A45450-4840-4AD8-8E6E-E4A562EC9BE4}" presName="parentText" presStyleLbl="node1" presStyleIdx="2" presStyleCnt="4">
        <dgm:presLayoutVars>
          <dgm:chMax val="0"/>
          <dgm:bulletEnabled val="1"/>
        </dgm:presLayoutVars>
      </dgm:prSet>
      <dgm:spPr/>
    </dgm:pt>
    <dgm:pt modelId="{37286A63-2D35-2D43-B6C3-BDD08828C092}" type="pres">
      <dgm:prSet presAssocID="{5ABA5DFF-83C5-43D9-A3BB-61024340EE8C}" presName="spacer" presStyleCnt="0"/>
      <dgm:spPr/>
    </dgm:pt>
    <dgm:pt modelId="{DFA8F878-E30C-564D-B6B1-BE6B2FF51A0B}" type="pres">
      <dgm:prSet presAssocID="{8E935CB5-1A1F-4528-BB6E-F792D9DC3821}" presName="parentText" presStyleLbl="node1" presStyleIdx="3" presStyleCnt="4">
        <dgm:presLayoutVars>
          <dgm:chMax val="0"/>
          <dgm:bulletEnabled val="1"/>
        </dgm:presLayoutVars>
      </dgm:prSet>
      <dgm:spPr/>
    </dgm:pt>
  </dgm:ptLst>
  <dgm:cxnLst>
    <dgm:cxn modelId="{CB78D203-0C9E-0E46-8837-ECBC1124BB2E}" type="presOf" srcId="{8E935CB5-1A1F-4528-BB6E-F792D9DC3821}" destId="{DFA8F878-E30C-564D-B6B1-BE6B2FF51A0B}" srcOrd="0" destOrd="0" presId="urn:microsoft.com/office/officeart/2005/8/layout/vList2"/>
    <dgm:cxn modelId="{6CCF6626-34C5-4A11-9E59-E48033509D73}" srcId="{9B821C2E-6891-4763-BD86-7977A44140D2}" destId="{8E935CB5-1A1F-4528-BB6E-F792D9DC3821}" srcOrd="3" destOrd="0" parTransId="{9A60A07E-92DA-45DB-8231-C77617DC033E}" sibTransId="{314A8D82-9D50-4B17-9EE7-8B4681BFACE1}"/>
    <dgm:cxn modelId="{38955B54-0F94-4111-A06B-4CE3A80B5606}" srcId="{9B821C2E-6891-4763-BD86-7977A44140D2}" destId="{53BA3B15-FC70-4422-B23F-8ACA292E85A5}" srcOrd="1" destOrd="0" parTransId="{2F71A18E-8150-4D54-B8D8-24F516A25EB7}" sibTransId="{BE34605C-FEAD-4400-A1FD-12B6B6BC66E1}"/>
    <dgm:cxn modelId="{189A385A-03E5-B040-B9E9-AE312142DF3D}" type="presOf" srcId="{38A9E636-3A2B-4592-A7C9-4D88EC428B3C}" destId="{B8A1C790-7A2C-1047-BDD9-2224E3C9140B}" srcOrd="0" destOrd="0" presId="urn:microsoft.com/office/officeart/2005/8/layout/vList2"/>
    <dgm:cxn modelId="{2355A467-AE29-8D46-9E11-D1896BA0DA05}" type="presOf" srcId="{53BA3B15-FC70-4422-B23F-8ACA292E85A5}" destId="{313C6A61-5AF9-AD4C-80E2-88C3E914D7F9}" srcOrd="0" destOrd="0" presId="urn:microsoft.com/office/officeart/2005/8/layout/vList2"/>
    <dgm:cxn modelId="{D2190670-D097-498A-8F7A-B2F16B01BC81}" srcId="{9B821C2E-6891-4763-BD86-7977A44140D2}" destId="{38A9E636-3A2B-4592-A7C9-4D88EC428B3C}" srcOrd="0" destOrd="0" parTransId="{2F83CDFC-EA60-41D3-BBAB-398FEF7D7362}" sibTransId="{4A4784E3-95CB-4BD4-A60F-4693E888EAE9}"/>
    <dgm:cxn modelId="{26ACBAE8-D97A-3A4A-AD6E-72967661121F}" type="presOf" srcId="{11A45450-4840-4AD8-8E6E-E4A562EC9BE4}" destId="{A4A3668C-ADBF-5D42-934D-957282E37B8D}" srcOrd="0" destOrd="0" presId="urn:microsoft.com/office/officeart/2005/8/layout/vList2"/>
    <dgm:cxn modelId="{E4F713F7-15C1-4CEA-B0F1-B96EC662118A}" srcId="{9B821C2E-6891-4763-BD86-7977A44140D2}" destId="{11A45450-4840-4AD8-8E6E-E4A562EC9BE4}" srcOrd="2" destOrd="0" parTransId="{90274ED2-BFDA-41CB-871A-E380C65BAD1E}" sibTransId="{5ABA5DFF-83C5-43D9-A3BB-61024340EE8C}"/>
    <dgm:cxn modelId="{9172CFF7-5E79-5A4D-87AF-D29B822E32A0}" type="presOf" srcId="{9B821C2E-6891-4763-BD86-7977A44140D2}" destId="{B055F224-5F05-A54F-97F5-657B322DFCEF}" srcOrd="0" destOrd="0" presId="urn:microsoft.com/office/officeart/2005/8/layout/vList2"/>
    <dgm:cxn modelId="{9CF5114E-138F-5A4C-AF4F-8941CF9A657B}" type="presParOf" srcId="{B055F224-5F05-A54F-97F5-657B322DFCEF}" destId="{B8A1C790-7A2C-1047-BDD9-2224E3C9140B}" srcOrd="0" destOrd="0" presId="urn:microsoft.com/office/officeart/2005/8/layout/vList2"/>
    <dgm:cxn modelId="{01B13683-298A-3F40-8BE3-226EFCD1D89D}" type="presParOf" srcId="{B055F224-5F05-A54F-97F5-657B322DFCEF}" destId="{35263D62-E1F2-4D43-A9DF-8805F058F097}" srcOrd="1" destOrd="0" presId="urn:microsoft.com/office/officeart/2005/8/layout/vList2"/>
    <dgm:cxn modelId="{B9AE8AFA-76E7-5449-BCE7-B1EB99A89EFE}" type="presParOf" srcId="{B055F224-5F05-A54F-97F5-657B322DFCEF}" destId="{313C6A61-5AF9-AD4C-80E2-88C3E914D7F9}" srcOrd="2" destOrd="0" presId="urn:microsoft.com/office/officeart/2005/8/layout/vList2"/>
    <dgm:cxn modelId="{C428BB57-EAB7-C345-B6E4-1290A10E153E}" type="presParOf" srcId="{B055F224-5F05-A54F-97F5-657B322DFCEF}" destId="{AF652476-E8F1-8546-B2A9-A666BE1EC3E2}" srcOrd="3" destOrd="0" presId="urn:microsoft.com/office/officeart/2005/8/layout/vList2"/>
    <dgm:cxn modelId="{11B38CFA-E0CF-8343-A6B9-200C55BA72CD}" type="presParOf" srcId="{B055F224-5F05-A54F-97F5-657B322DFCEF}" destId="{A4A3668C-ADBF-5D42-934D-957282E37B8D}" srcOrd="4" destOrd="0" presId="urn:microsoft.com/office/officeart/2005/8/layout/vList2"/>
    <dgm:cxn modelId="{C3799E62-A5E5-E14F-A3E3-9A764BE6A89B}" type="presParOf" srcId="{B055F224-5F05-A54F-97F5-657B322DFCEF}" destId="{37286A63-2D35-2D43-B6C3-BDD08828C092}" srcOrd="5" destOrd="0" presId="urn:microsoft.com/office/officeart/2005/8/layout/vList2"/>
    <dgm:cxn modelId="{97644431-3DA1-094F-A0BF-B0613AF07945}" type="presParOf" srcId="{B055F224-5F05-A54F-97F5-657B322DFCEF}" destId="{DFA8F878-E30C-564D-B6B1-BE6B2FF51A0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C6405-3666-604A-BB6B-A04A2F805C57}">
      <dsp:nvSpPr>
        <dsp:cNvPr id="0" name=""/>
        <dsp:cNvSpPr/>
      </dsp:nvSpPr>
      <dsp:spPr>
        <a:xfrm>
          <a:off x="0" y="289"/>
          <a:ext cx="5744684" cy="63560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Migration: Moving</a:t>
          </a:r>
        </a:p>
      </dsp:txBody>
      <dsp:txXfrm>
        <a:off x="31028" y="31317"/>
        <a:ext cx="5682628" cy="573546"/>
      </dsp:txXfrm>
    </dsp:sp>
    <dsp:sp modelId="{6BCC6859-7499-1842-B7AA-B021DCEC7E67}">
      <dsp:nvSpPr>
        <dsp:cNvPr id="0" name=""/>
        <dsp:cNvSpPr/>
      </dsp:nvSpPr>
      <dsp:spPr>
        <a:xfrm>
          <a:off x="0" y="681971"/>
          <a:ext cx="5744684" cy="635602"/>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Immigration: Moving across national frontier</a:t>
          </a:r>
        </a:p>
      </dsp:txBody>
      <dsp:txXfrm>
        <a:off x="31028" y="712999"/>
        <a:ext cx="5682628" cy="573546"/>
      </dsp:txXfrm>
    </dsp:sp>
    <dsp:sp modelId="{D7966FD1-A91C-C042-A655-B5313A418933}">
      <dsp:nvSpPr>
        <dsp:cNvPr id="0" name=""/>
        <dsp:cNvSpPr/>
      </dsp:nvSpPr>
      <dsp:spPr>
        <a:xfrm>
          <a:off x="0" y="1363654"/>
          <a:ext cx="5744684" cy="635602"/>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Xenophobia: dislike of or prejudice against people from other countries*</a:t>
          </a:r>
        </a:p>
      </dsp:txBody>
      <dsp:txXfrm>
        <a:off x="31028" y="1394682"/>
        <a:ext cx="5682628" cy="573546"/>
      </dsp:txXfrm>
    </dsp:sp>
    <dsp:sp modelId="{1004B148-78AA-BC4A-9BE3-0EFF76C370D8}">
      <dsp:nvSpPr>
        <dsp:cNvPr id="0" name=""/>
        <dsp:cNvSpPr/>
      </dsp:nvSpPr>
      <dsp:spPr>
        <a:xfrm>
          <a:off x="0" y="2045336"/>
          <a:ext cx="5744684" cy="635602"/>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Nativism: the policy of protecting the interests of native-born or established inhabitants against those of immigrants*</a:t>
          </a:r>
        </a:p>
      </dsp:txBody>
      <dsp:txXfrm>
        <a:off x="31028" y="2076364"/>
        <a:ext cx="5682628" cy="573546"/>
      </dsp:txXfrm>
    </dsp:sp>
    <dsp:sp modelId="{CBD2E8A5-35ED-304C-931E-0991B63A4FDF}">
      <dsp:nvSpPr>
        <dsp:cNvPr id="0" name=""/>
        <dsp:cNvSpPr/>
      </dsp:nvSpPr>
      <dsp:spPr>
        <a:xfrm>
          <a:off x="0" y="2727019"/>
          <a:ext cx="5744684" cy="635602"/>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Native</a:t>
          </a:r>
        </a:p>
      </dsp:txBody>
      <dsp:txXfrm>
        <a:off x="31028" y="2758047"/>
        <a:ext cx="5682628" cy="573546"/>
      </dsp:txXfrm>
    </dsp:sp>
    <dsp:sp modelId="{F11CA156-5E9F-E04D-BD00-88F2831B205A}">
      <dsp:nvSpPr>
        <dsp:cNvPr id="0" name=""/>
        <dsp:cNvSpPr/>
      </dsp:nvSpPr>
      <dsp:spPr>
        <a:xfrm>
          <a:off x="0" y="3408701"/>
          <a:ext cx="5744684" cy="635602"/>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Native-born (native-born)</a:t>
          </a:r>
        </a:p>
      </dsp:txBody>
      <dsp:txXfrm>
        <a:off x="31028" y="3439729"/>
        <a:ext cx="5682628" cy="573546"/>
      </dsp:txXfrm>
    </dsp:sp>
    <dsp:sp modelId="{0521DA6A-9BD7-404C-8E5A-AA5C8E4CC4D1}">
      <dsp:nvSpPr>
        <dsp:cNvPr id="0" name=""/>
        <dsp:cNvSpPr/>
      </dsp:nvSpPr>
      <dsp:spPr>
        <a:xfrm>
          <a:off x="0" y="4090384"/>
          <a:ext cx="5744684" cy="63560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Naturalization: the admittance of a foreigner to the citizenship of a country*</a:t>
          </a:r>
        </a:p>
      </dsp:txBody>
      <dsp:txXfrm>
        <a:off x="31028" y="4121412"/>
        <a:ext cx="5682628" cy="5735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BD6CF-3450-7A4C-B6AA-F95CF53EE30A}">
      <dsp:nvSpPr>
        <dsp:cNvPr id="0" name=""/>
        <dsp:cNvSpPr/>
      </dsp:nvSpPr>
      <dsp:spPr>
        <a:xfrm>
          <a:off x="0" y="236766"/>
          <a:ext cx="6367912" cy="2934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2017: President Donald Trump issues two executive orders—both titled “Protecting the Nation from Foreign Terrorist Entry into the United States”—aimed at curtailing travel and immigration from six majority Muslim countries (Chad, Iran, Libya, Syria, Yemen, Somalia) as well as North Korea and Venezuela. Both of these travel bans are challenged in state and federal courts.</a:t>
          </a:r>
        </a:p>
      </dsp:txBody>
      <dsp:txXfrm>
        <a:off x="143244" y="380010"/>
        <a:ext cx="6081424" cy="2647872"/>
      </dsp:txXfrm>
    </dsp:sp>
    <dsp:sp modelId="{9FDAC603-0977-0D4C-B3C0-4D991F29A8D5}">
      <dsp:nvSpPr>
        <dsp:cNvPr id="0" name=""/>
        <dsp:cNvSpPr/>
      </dsp:nvSpPr>
      <dsp:spPr>
        <a:xfrm>
          <a:off x="0" y="3234486"/>
          <a:ext cx="6367912" cy="29343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2018: In April 2018, the travel restrictions on Chad are lifted. In June 2018, the U.S. Supreme Court uphold a third version of the ban on the remaining seven countries.</a:t>
          </a:r>
        </a:p>
      </dsp:txBody>
      <dsp:txXfrm>
        <a:off x="143244" y="3377730"/>
        <a:ext cx="6081424" cy="2647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CB3AA-0CC0-5542-9922-C37E5737AFAC}">
      <dsp:nvSpPr>
        <dsp:cNvPr id="0" name=""/>
        <dsp:cNvSpPr/>
      </dsp:nvSpPr>
      <dsp:spPr>
        <a:xfrm>
          <a:off x="0" y="31688"/>
          <a:ext cx="5744684" cy="14390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kern="1200"/>
            <a:t>Faith</a:t>
          </a:r>
        </a:p>
      </dsp:txBody>
      <dsp:txXfrm>
        <a:off x="70251" y="101939"/>
        <a:ext cx="5604182" cy="1298597"/>
      </dsp:txXfrm>
    </dsp:sp>
    <dsp:sp modelId="{1ABD5E45-E3DD-6248-974E-1EF579DBB1D1}">
      <dsp:nvSpPr>
        <dsp:cNvPr id="0" name=""/>
        <dsp:cNvSpPr/>
      </dsp:nvSpPr>
      <dsp:spPr>
        <a:xfrm>
          <a:off x="0" y="1643588"/>
          <a:ext cx="5744684" cy="143909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kern="1200"/>
            <a:t>Empire</a:t>
          </a:r>
        </a:p>
      </dsp:txBody>
      <dsp:txXfrm>
        <a:off x="70251" y="1713839"/>
        <a:ext cx="5604182" cy="1298597"/>
      </dsp:txXfrm>
    </dsp:sp>
    <dsp:sp modelId="{6362375E-84EE-5F4F-8D8A-87F7338139A3}">
      <dsp:nvSpPr>
        <dsp:cNvPr id="0" name=""/>
        <dsp:cNvSpPr/>
      </dsp:nvSpPr>
      <dsp:spPr>
        <a:xfrm>
          <a:off x="0" y="3255487"/>
          <a:ext cx="5744684" cy="143909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kern="1200"/>
            <a:t>Economic gain</a:t>
          </a:r>
        </a:p>
      </dsp:txBody>
      <dsp:txXfrm>
        <a:off x="70251" y="3325738"/>
        <a:ext cx="5604182" cy="12985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0EA5F-5A08-2E41-A859-79EE4592DD62}">
      <dsp:nvSpPr>
        <dsp:cNvPr id="0" name=""/>
        <dsp:cNvSpPr/>
      </dsp:nvSpPr>
      <dsp:spPr>
        <a:xfrm>
          <a:off x="8519" y="987210"/>
          <a:ext cx="6048903" cy="2419561"/>
        </a:xfrm>
        <a:prstGeom prst="homePlat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6710" tIns="173355" rIns="86678" bIns="173355" numCol="1" spcCol="1270" anchor="ctr" anchorCtr="0">
          <a:noAutofit/>
        </a:bodyPr>
        <a:lstStyle/>
        <a:p>
          <a:pPr marL="0" lvl="0" indent="0" algn="ctr" defTabSz="2889250">
            <a:lnSpc>
              <a:spcPct val="90000"/>
            </a:lnSpc>
            <a:spcBef>
              <a:spcPct val="0"/>
            </a:spcBef>
            <a:spcAft>
              <a:spcPct val="35000"/>
            </a:spcAft>
            <a:buNone/>
          </a:pPr>
          <a:r>
            <a:rPr lang="en-US" sz="6500" kern="1200" dirty="0"/>
            <a:t>British American</a:t>
          </a:r>
        </a:p>
      </dsp:txBody>
      <dsp:txXfrm>
        <a:off x="8519" y="987210"/>
        <a:ext cx="5444013" cy="2419561"/>
      </dsp:txXfrm>
    </dsp:sp>
    <dsp:sp modelId="{48207780-9C76-594B-95A7-B0E777B62F2D}">
      <dsp:nvSpPr>
        <dsp:cNvPr id="0" name=""/>
        <dsp:cNvSpPr/>
      </dsp:nvSpPr>
      <dsp:spPr>
        <a:xfrm>
          <a:off x="4847642" y="987210"/>
          <a:ext cx="6048903" cy="2419561"/>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0033" tIns="173355" rIns="86678" bIns="173355" numCol="1" spcCol="1270" anchor="ctr" anchorCtr="0">
          <a:noAutofit/>
        </a:bodyPr>
        <a:lstStyle/>
        <a:p>
          <a:pPr marL="0" lvl="0" indent="0" algn="ctr" defTabSz="2889250">
            <a:lnSpc>
              <a:spcPct val="90000"/>
            </a:lnSpc>
            <a:spcBef>
              <a:spcPct val="0"/>
            </a:spcBef>
            <a:spcAft>
              <a:spcPct val="35000"/>
            </a:spcAft>
            <a:buNone/>
          </a:pPr>
          <a:r>
            <a:rPr lang="en-US" sz="6500" kern="1200" dirty="0"/>
            <a:t>American</a:t>
          </a:r>
        </a:p>
      </dsp:txBody>
      <dsp:txXfrm>
        <a:off x="6057423" y="987210"/>
        <a:ext cx="3629342" cy="24195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C1826-BB00-1943-BA31-C0616250D4F1}">
      <dsp:nvSpPr>
        <dsp:cNvPr id="0" name=""/>
        <dsp:cNvSpPr/>
      </dsp:nvSpPr>
      <dsp:spPr>
        <a:xfrm>
          <a:off x="0" y="1383757"/>
          <a:ext cx="6900512" cy="97807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479044" rIns="535556"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Ethnocide: cultural suicide</a:t>
          </a:r>
        </a:p>
      </dsp:txBody>
      <dsp:txXfrm>
        <a:off x="0" y="1383757"/>
        <a:ext cx="6900512" cy="978075"/>
      </dsp:txXfrm>
    </dsp:sp>
    <dsp:sp modelId="{3E87BF54-7F6B-AE49-8140-B2BD07BC7EF3}">
      <dsp:nvSpPr>
        <dsp:cNvPr id="0" name=""/>
        <dsp:cNvSpPr/>
      </dsp:nvSpPr>
      <dsp:spPr>
        <a:xfrm>
          <a:off x="345025" y="1044277"/>
          <a:ext cx="4830358" cy="678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022350">
            <a:lnSpc>
              <a:spcPct val="90000"/>
            </a:lnSpc>
            <a:spcBef>
              <a:spcPct val="0"/>
            </a:spcBef>
            <a:spcAft>
              <a:spcPct val="35000"/>
            </a:spcAft>
            <a:buNone/>
          </a:pPr>
          <a:r>
            <a:rPr lang="en-US" sz="2300" kern="1200"/>
            <a:t>Between the English and the Indians</a:t>
          </a:r>
        </a:p>
      </dsp:txBody>
      <dsp:txXfrm>
        <a:off x="378169" y="1077421"/>
        <a:ext cx="4764070" cy="612672"/>
      </dsp:txXfrm>
    </dsp:sp>
    <dsp:sp modelId="{3DA04384-7FCE-6942-BE06-FCD41F52EA06}">
      <dsp:nvSpPr>
        <dsp:cNvPr id="0" name=""/>
        <dsp:cNvSpPr/>
      </dsp:nvSpPr>
      <dsp:spPr>
        <a:xfrm>
          <a:off x="0" y="2825513"/>
          <a:ext cx="6900512" cy="16663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479044" rIns="535556"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Slaves</a:t>
          </a:r>
        </a:p>
        <a:p>
          <a:pPr marL="228600" lvl="1" indent="-228600" algn="l" defTabSz="1022350">
            <a:lnSpc>
              <a:spcPct val="90000"/>
            </a:lnSpc>
            <a:spcBef>
              <a:spcPct val="0"/>
            </a:spcBef>
            <a:spcAft>
              <a:spcPct val="15000"/>
            </a:spcAft>
            <a:buChar char="•"/>
          </a:pPr>
          <a:r>
            <a:rPr lang="en-US" sz="2300" kern="1200"/>
            <a:t>Free blacks (codes, curfew, forbidden interracial marriage or sexual intercourse, etc.)</a:t>
          </a:r>
        </a:p>
      </dsp:txBody>
      <dsp:txXfrm>
        <a:off x="0" y="2825513"/>
        <a:ext cx="6900512" cy="1666350"/>
      </dsp:txXfrm>
    </dsp:sp>
    <dsp:sp modelId="{133CCC4B-475E-FF47-9EA6-F4DA737B137C}">
      <dsp:nvSpPr>
        <dsp:cNvPr id="0" name=""/>
        <dsp:cNvSpPr/>
      </dsp:nvSpPr>
      <dsp:spPr>
        <a:xfrm>
          <a:off x="345025" y="2486033"/>
          <a:ext cx="4830358" cy="6789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022350">
            <a:lnSpc>
              <a:spcPct val="90000"/>
            </a:lnSpc>
            <a:spcBef>
              <a:spcPct val="0"/>
            </a:spcBef>
            <a:spcAft>
              <a:spcPct val="35000"/>
            </a:spcAft>
            <a:buNone/>
          </a:pPr>
          <a:r>
            <a:rPr lang="en-US" sz="2300" kern="1200"/>
            <a:t>Between whites and blacks</a:t>
          </a:r>
        </a:p>
      </dsp:txBody>
      <dsp:txXfrm>
        <a:off x="378169" y="2519177"/>
        <a:ext cx="4764070" cy="6126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1CF26-A727-4642-A77C-B0778D7A9D95}">
      <dsp:nvSpPr>
        <dsp:cNvPr id="0" name=""/>
        <dsp:cNvSpPr/>
      </dsp:nvSpPr>
      <dsp:spPr>
        <a:xfrm>
          <a:off x="0" y="10087"/>
          <a:ext cx="5744684" cy="10793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Race</a:t>
          </a:r>
        </a:p>
      </dsp:txBody>
      <dsp:txXfrm>
        <a:off x="52688" y="62775"/>
        <a:ext cx="5639308" cy="973949"/>
      </dsp:txXfrm>
    </dsp:sp>
    <dsp:sp modelId="{F07C39FE-2C6F-E345-8553-2D7614B6974B}">
      <dsp:nvSpPr>
        <dsp:cNvPr id="0" name=""/>
        <dsp:cNvSpPr/>
      </dsp:nvSpPr>
      <dsp:spPr>
        <a:xfrm>
          <a:off x="0" y="1219012"/>
          <a:ext cx="5744684" cy="107932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Religion</a:t>
          </a:r>
        </a:p>
      </dsp:txBody>
      <dsp:txXfrm>
        <a:off x="52688" y="1271700"/>
        <a:ext cx="5639308" cy="973949"/>
      </dsp:txXfrm>
    </dsp:sp>
    <dsp:sp modelId="{CA5D1AEF-3EB1-384B-9BA5-AC4C55F0B0B1}">
      <dsp:nvSpPr>
        <dsp:cNvPr id="0" name=""/>
        <dsp:cNvSpPr/>
      </dsp:nvSpPr>
      <dsp:spPr>
        <a:xfrm>
          <a:off x="0" y="2427937"/>
          <a:ext cx="5744684" cy="107932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Ethnicity</a:t>
          </a:r>
        </a:p>
      </dsp:txBody>
      <dsp:txXfrm>
        <a:off x="52688" y="2480625"/>
        <a:ext cx="5639308" cy="973949"/>
      </dsp:txXfrm>
    </dsp:sp>
    <dsp:sp modelId="{63B9BA1A-6049-3A47-841C-408BCF3BB3BF}">
      <dsp:nvSpPr>
        <dsp:cNvPr id="0" name=""/>
        <dsp:cNvSpPr/>
      </dsp:nvSpPr>
      <dsp:spPr>
        <a:xfrm>
          <a:off x="0" y="3636863"/>
          <a:ext cx="5744684" cy="107932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Social status</a:t>
          </a:r>
        </a:p>
      </dsp:txBody>
      <dsp:txXfrm>
        <a:off x="52688" y="3689551"/>
        <a:ext cx="5639308" cy="9739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F96E5-7452-5E40-B500-25DFD0AEC096}">
      <dsp:nvSpPr>
        <dsp:cNvPr id="0" name=""/>
        <dsp:cNvSpPr/>
      </dsp:nvSpPr>
      <dsp:spPr>
        <a:xfrm rot="5400000">
          <a:off x="-771942" y="1570035"/>
          <a:ext cx="1776994" cy="216473"/>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F9F87A-D702-9E4B-B8E4-AF4A7D254C23}">
      <dsp:nvSpPr>
        <dsp:cNvPr id="0" name=""/>
        <dsp:cNvSpPr/>
      </dsp:nvSpPr>
      <dsp:spPr>
        <a:xfrm>
          <a:off x="8318" y="2566769"/>
          <a:ext cx="2705918" cy="592331"/>
        </a:xfrm>
        <a:prstGeom prst="homePlate">
          <a:avLst>
            <a:gd name="adj" fmla="val 2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190500" rIns="95250" bIns="190500" numCol="1" spcCol="1270" anchor="ctr" anchorCtr="0">
          <a:noAutofit/>
        </a:bodyPr>
        <a:lstStyle/>
        <a:p>
          <a:pPr marL="0" lvl="0" indent="0" algn="ctr" defTabSz="666750">
            <a:lnSpc>
              <a:spcPct val="90000"/>
            </a:lnSpc>
            <a:spcBef>
              <a:spcPct val="0"/>
            </a:spcBef>
            <a:spcAft>
              <a:spcPct val="35000"/>
            </a:spcAft>
            <a:buNone/>
          </a:pPr>
          <a:r>
            <a:rPr lang="en-US" sz="1500" kern="1200"/>
            <a:t>1790</a:t>
          </a:r>
        </a:p>
      </dsp:txBody>
      <dsp:txXfrm>
        <a:off x="8318" y="2566769"/>
        <a:ext cx="2631877" cy="592331"/>
      </dsp:txXfrm>
    </dsp:sp>
    <dsp:sp modelId="{1E8E1AB4-9F9E-064B-8478-2A623A33D19F}">
      <dsp:nvSpPr>
        <dsp:cNvPr id="0" name=""/>
        <dsp:cNvSpPr/>
      </dsp:nvSpPr>
      <dsp:spPr>
        <a:xfrm>
          <a:off x="224791" y="919659"/>
          <a:ext cx="2197205" cy="1142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Free whites “of good character,” who had been in the United States for at least two years could be naturalized in any American court</a:t>
          </a:r>
        </a:p>
      </dsp:txBody>
      <dsp:txXfrm>
        <a:off x="224791" y="919659"/>
        <a:ext cx="2197205" cy="1142361"/>
      </dsp:txXfrm>
    </dsp:sp>
    <dsp:sp modelId="{588FFEF5-1D82-EC4A-8F26-6AA31DC13C36}">
      <dsp:nvSpPr>
        <dsp:cNvPr id="0" name=""/>
        <dsp:cNvSpPr/>
      </dsp:nvSpPr>
      <dsp:spPr>
        <a:xfrm rot="5400000">
          <a:off x="1825739" y="1570035"/>
          <a:ext cx="1776994" cy="216473"/>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A7200E-B5AF-4641-B8C9-640A5DFB3309}">
      <dsp:nvSpPr>
        <dsp:cNvPr id="0" name=""/>
        <dsp:cNvSpPr/>
      </dsp:nvSpPr>
      <dsp:spPr>
        <a:xfrm>
          <a:off x="2605999" y="2566769"/>
          <a:ext cx="2705918" cy="592331"/>
        </a:xfrm>
        <a:prstGeom prst="chevron">
          <a:avLst>
            <a:gd name="adj" fmla="val 25000"/>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190500" rIns="95250" bIns="190500" numCol="1" spcCol="1270" anchor="ctr" anchorCtr="0">
          <a:noAutofit/>
        </a:bodyPr>
        <a:lstStyle/>
        <a:p>
          <a:pPr marL="0" lvl="0" indent="0" algn="ctr" defTabSz="666750">
            <a:lnSpc>
              <a:spcPct val="90000"/>
            </a:lnSpc>
            <a:spcBef>
              <a:spcPct val="0"/>
            </a:spcBef>
            <a:spcAft>
              <a:spcPct val="35000"/>
            </a:spcAft>
            <a:buNone/>
          </a:pPr>
          <a:r>
            <a:rPr lang="en-US" sz="1500" kern="1200"/>
            <a:t>1795</a:t>
          </a:r>
        </a:p>
      </dsp:txBody>
      <dsp:txXfrm>
        <a:off x="2754082" y="2566769"/>
        <a:ext cx="2409752" cy="592331"/>
      </dsp:txXfrm>
    </dsp:sp>
    <dsp:sp modelId="{97F754D7-1C45-C343-A67B-5F0A5B622D79}">
      <dsp:nvSpPr>
        <dsp:cNvPr id="0" name=""/>
        <dsp:cNvSpPr/>
      </dsp:nvSpPr>
      <dsp:spPr>
        <a:xfrm>
          <a:off x="2822473" y="919659"/>
          <a:ext cx="2197205" cy="1142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Five years of residency</a:t>
          </a:r>
        </a:p>
      </dsp:txBody>
      <dsp:txXfrm>
        <a:off x="2822473" y="919659"/>
        <a:ext cx="2197205" cy="1142361"/>
      </dsp:txXfrm>
    </dsp:sp>
    <dsp:sp modelId="{46C783C5-7CF7-374B-B478-7199257EBEDB}">
      <dsp:nvSpPr>
        <dsp:cNvPr id="0" name=""/>
        <dsp:cNvSpPr/>
      </dsp:nvSpPr>
      <dsp:spPr>
        <a:xfrm rot="5400000">
          <a:off x="4423421" y="1570035"/>
          <a:ext cx="1776994" cy="216473"/>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2A8E1F-EA11-304F-90DD-B36739098BFE}">
      <dsp:nvSpPr>
        <dsp:cNvPr id="0" name=""/>
        <dsp:cNvSpPr/>
      </dsp:nvSpPr>
      <dsp:spPr>
        <a:xfrm>
          <a:off x="5203681" y="2566769"/>
          <a:ext cx="2705918" cy="592331"/>
        </a:xfrm>
        <a:prstGeom prst="chevron">
          <a:avLst>
            <a:gd name="adj" fmla="val 25000"/>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190500" rIns="95250" bIns="190500" numCol="1" spcCol="1270" anchor="ctr" anchorCtr="0">
          <a:noAutofit/>
        </a:bodyPr>
        <a:lstStyle/>
        <a:p>
          <a:pPr marL="0" lvl="0" indent="0" algn="ctr" defTabSz="666750">
            <a:lnSpc>
              <a:spcPct val="90000"/>
            </a:lnSpc>
            <a:spcBef>
              <a:spcPct val="0"/>
            </a:spcBef>
            <a:spcAft>
              <a:spcPct val="35000"/>
            </a:spcAft>
            <a:buNone/>
          </a:pPr>
          <a:r>
            <a:rPr lang="en-US" sz="1500" kern="1200"/>
            <a:t>1798</a:t>
          </a:r>
        </a:p>
      </dsp:txBody>
      <dsp:txXfrm>
        <a:off x="5351764" y="2566769"/>
        <a:ext cx="2409752" cy="592331"/>
      </dsp:txXfrm>
    </dsp:sp>
    <dsp:sp modelId="{B603612A-840B-BA45-BCC3-704541ABF0C6}">
      <dsp:nvSpPr>
        <dsp:cNvPr id="0" name=""/>
        <dsp:cNvSpPr/>
      </dsp:nvSpPr>
      <dsp:spPr>
        <a:xfrm>
          <a:off x="5420155" y="919659"/>
          <a:ext cx="2197205" cy="1142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(Alien and Sedition Acts): File a declaration of intention to become a citizen at least five years before becoming a citizen, fourteen years of residency, etc.</a:t>
          </a:r>
        </a:p>
      </dsp:txBody>
      <dsp:txXfrm>
        <a:off x="5420155" y="919659"/>
        <a:ext cx="2197205" cy="1142361"/>
      </dsp:txXfrm>
    </dsp:sp>
    <dsp:sp modelId="{DA72E5BF-4EE9-F546-8A6D-48438B317DE5}">
      <dsp:nvSpPr>
        <dsp:cNvPr id="0" name=""/>
        <dsp:cNvSpPr/>
      </dsp:nvSpPr>
      <dsp:spPr>
        <a:xfrm rot="5400000">
          <a:off x="7021103" y="1570035"/>
          <a:ext cx="1776994" cy="216473"/>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D8F958-884A-404F-9C95-93F119E6C23B}">
      <dsp:nvSpPr>
        <dsp:cNvPr id="0" name=""/>
        <dsp:cNvSpPr/>
      </dsp:nvSpPr>
      <dsp:spPr>
        <a:xfrm>
          <a:off x="7801363" y="2566769"/>
          <a:ext cx="2705918" cy="592331"/>
        </a:xfrm>
        <a:prstGeom prst="chevron">
          <a:avLst>
            <a:gd name="adj" fmla="val 2500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190500" rIns="95250" bIns="190500" numCol="1" spcCol="1270" anchor="ctr" anchorCtr="0">
          <a:noAutofit/>
        </a:bodyPr>
        <a:lstStyle/>
        <a:p>
          <a:pPr marL="0" lvl="0" indent="0" algn="ctr" defTabSz="666750">
            <a:lnSpc>
              <a:spcPct val="90000"/>
            </a:lnSpc>
            <a:spcBef>
              <a:spcPct val="0"/>
            </a:spcBef>
            <a:spcAft>
              <a:spcPct val="35000"/>
            </a:spcAft>
            <a:buNone/>
          </a:pPr>
          <a:r>
            <a:rPr lang="en-US" sz="1500" kern="1200"/>
            <a:t>1801</a:t>
          </a:r>
        </a:p>
      </dsp:txBody>
      <dsp:txXfrm>
        <a:off x="7949446" y="2566769"/>
        <a:ext cx="2409752" cy="592331"/>
      </dsp:txXfrm>
    </dsp:sp>
    <dsp:sp modelId="{126AEA90-7DAD-2941-8F81-18344020B02D}">
      <dsp:nvSpPr>
        <dsp:cNvPr id="0" name=""/>
        <dsp:cNvSpPr/>
      </dsp:nvSpPr>
      <dsp:spPr>
        <a:xfrm>
          <a:off x="8017836" y="919659"/>
          <a:ext cx="2197205" cy="1142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Restored the requirements of 1795 Naturalization Act, five years of residency</a:t>
          </a:r>
        </a:p>
      </dsp:txBody>
      <dsp:txXfrm>
        <a:off x="8017836" y="919659"/>
        <a:ext cx="2197205" cy="11423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03573-1775-9F44-A891-151273A5BFCE}">
      <dsp:nvSpPr>
        <dsp:cNvPr id="0" name=""/>
        <dsp:cNvSpPr/>
      </dsp:nvSpPr>
      <dsp:spPr>
        <a:xfrm>
          <a:off x="0" y="558068"/>
          <a:ext cx="6367912" cy="8527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1819: The United States demands demographic information from captains under the Steerage Act</a:t>
          </a:r>
        </a:p>
      </dsp:txBody>
      <dsp:txXfrm>
        <a:off x="41629" y="599697"/>
        <a:ext cx="6284654" cy="769521"/>
      </dsp:txXfrm>
    </dsp:sp>
    <dsp:sp modelId="{9343D6B7-EE2C-0E4B-8253-42DA8A330644}">
      <dsp:nvSpPr>
        <dsp:cNvPr id="0" name=""/>
        <dsp:cNvSpPr/>
      </dsp:nvSpPr>
      <dsp:spPr>
        <a:xfrm>
          <a:off x="0" y="1445408"/>
          <a:ext cx="6367912" cy="852779"/>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1820: Between 1820 and 1860, the Irish—many of them Catholic—account for an estimated one-third of all immigrants to the United States. Some 5 million German immigrants also come to the U.S., many of them making their way to the Midwest to buy farms or settle in cities</a:t>
          </a:r>
        </a:p>
      </dsp:txBody>
      <dsp:txXfrm>
        <a:off x="41629" y="1487037"/>
        <a:ext cx="6284654" cy="769521"/>
      </dsp:txXfrm>
    </dsp:sp>
    <dsp:sp modelId="{79B347EF-BFA3-3C45-814E-D459754CDED1}">
      <dsp:nvSpPr>
        <dsp:cNvPr id="0" name=""/>
        <dsp:cNvSpPr/>
      </dsp:nvSpPr>
      <dsp:spPr>
        <a:xfrm>
          <a:off x="0" y="2332747"/>
          <a:ext cx="6367912" cy="852779"/>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1849: The Know-Nothing Party was formed in opposition to the rising numbers of Irish and German immigrants</a:t>
          </a:r>
        </a:p>
      </dsp:txBody>
      <dsp:txXfrm>
        <a:off x="41629" y="2374376"/>
        <a:ext cx="6284654" cy="769521"/>
      </dsp:txXfrm>
    </dsp:sp>
    <dsp:sp modelId="{E68F81AD-2E65-C440-AA5E-170F7F46CC7B}">
      <dsp:nvSpPr>
        <dsp:cNvPr id="0" name=""/>
        <dsp:cNvSpPr/>
      </dsp:nvSpPr>
      <dsp:spPr>
        <a:xfrm>
          <a:off x="0" y="3220086"/>
          <a:ext cx="6367912" cy="852779"/>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1880: As America begins a rapid period of industrialization and urbanization, a second immigration boom begins. Between 1880 and 1920, more than 20 million immigrants arrive. The majority are from Southern, Eastern and Central Europe, including 4 million Italians and 2 million Jews. Many of them settle in major U.S. cities and work in factories.</a:t>
          </a:r>
        </a:p>
      </dsp:txBody>
      <dsp:txXfrm>
        <a:off x="41629" y="3261715"/>
        <a:ext cx="6284654" cy="769521"/>
      </dsp:txXfrm>
    </dsp:sp>
    <dsp:sp modelId="{A53B4170-503A-804E-9777-EB1CD9188124}">
      <dsp:nvSpPr>
        <dsp:cNvPr id="0" name=""/>
        <dsp:cNvSpPr/>
      </dsp:nvSpPr>
      <dsp:spPr>
        <a:xfrm>
          <a:off x="0" y="4107425"/>
          <a:ext cx="6367912" cy="852779"/>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1882: The Chinese Exclusion Act passes, which bars Chinese immigrants from entering the U.S. Beginning in the 1850s, a steady flow of Chinese workers had immigrated to America. They worked in the gold mines, and garment factories, built railroads, and took agricultural jobs. The 1882 Act is the first in American history to place broad restrictions on certain immigrant groups.</a:t>
          </a:r>
        </a:p>
      </dsp:txBody>
      <dsp:txXfrm>
        <a:off x="41629" y="4149054"/>
        <a:ext cx="6284654" cy="769521"/>
      </dsp:txXfrm>
    </dsp:sp>
    <dsp:sp modelId="{DF0B10A4-4045-3744-A2B1-66DB147CDF63}">
      <dsp:nvSpPr>
        <dsp:cNvPr id="0" name=""/>
        <dsp:cNvSpPr/>
      </dsp:nvSpPr>
      <dsp:spPr>
        <a:xfrm>
          <a:off x="0" y="4994764"/>
          <a:ext cx="6367912" cy="85277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1891: The Immigration Act of 1891 further excludes who can enter the United States, barring the immigration of polygamists, people convicted of certain crimes, and the sick or diseased. </a:t>
          </a:r>
          <a:br>
            <a:rPr lang="en-US" sz="1200" kern="1200"/>
          </a:br>
          <a:endParaRPr lang="en-US" sz="1200" kern="1200"/>
        </a:p>
      </dsp:txBody>
      <dsp:txXfrm>
        <a:off x="41629" y="5036393"/>
        <a:ext cx="6284654" cy="7695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FBF14-8C31-FA44-9868-B2C7E6CA3F75}">
      <dsp:nvSpPr>
        <dsp:cNvPr id="0" name=""/>
        <dsp:cNvSpPr/>
      </dsp:nvSpPr>
      <dsp:spPr>
        <a:xfrm>
          <a:off x="0" y="288111"/>
          <a:ext cx="6367912" cy="142710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1892: Ellis Island opens</a:t>
          </a:r>
        </a:p>
      </dsp:txBody>
      <dsp:txXfrm>
        <a:off x="69666" y="357777"/>
        <a:ext cx="6228580" cy="1287775"/>
      </dsp:txXfrm>
    </dsp:sp>
    <dsp:sp modelId="{6A0FBEDF-2F39-284F-B3E5-03B53C2A6513}">
      <dsp:nvSpPr>
        <dsp:cNvPr id="0" name=""/>
        <dsp:cNvSpPr/>
      </dsp:nvSpPr>
      <dsp:spPr>
        <a:xfrm>
          <a:off x="0" y="1755539"/>
          <a:ext cx="6367912" cy="1427107"/>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1907: Amid prejudices in California that an influx of Japanese workers would cost white workers farming jobs and depress wages, the United States and Japan sign the Gentlemen’s Agreement. Japan agrees to limit Japanese emigration to the United States to certain categories of business and professional men. In return, President Theodore Roosevelt urges San Francisco to end the segregation of Japanese students from white students in San Francisco schools.</a:t>
          </a:r>
        </a:p>
      </dsp:txBody>
      <dsp:txXfrm>
        <a:off x="69666" y="1825205"/>
        <a:ext cx="6228580" cy="1287775"/>
      </dsp:txXfrm>
    </dsp:sp>
    <dsp:sp modelId="{2256AA4B-4402-D048-9663-032B14E392DD}">
      <dsp:nvSpPr>
        <dsp:cNvPr id="0" name=""/>
        <dsp:cNvSpPr/>
      </dsp:nvSpPr>
      <dsp:spPr>
        <a:xfrm>
          <a:off x="0" y="3222966"/>
          <a:ext cx="6367912" cy="1427107"/>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1917: Xenophobia reaches new highs on the eve of American involvement in World War I. The Immigration Act of 1917 establishes a literacy requirement for immigrants entering the country and halts immigration from most Asian countries.</a:t>
          </a:r>
        </a:p>
      </dsp:txBody>
      <dsp:txXfrm>
        <a:off x="69666" y="3292632"/>
        <a:ext cx="6228580" cy="1287775"/>
      </dsp:txXfrm>
    </dsp:sp>
    <dsp:sp modelId="{CDA2D4AE-67EC-E543-8708-D1F85EF46680}">
      <dsp:nvSpPr>
        <dsp:cNvPr id="0" name=""/>
        <dsp:cNvSpPr/>
      </dsp:nvSpPr>
      <dsp:spPr>
        <a:xfrm>
          <a:off x="0" y="4690394"/>
          <a:ext cx="6367912" cy="142710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1924: The Immigration Act of 1924 limits the number of immigrants allowed into the United States yearly through nationality quotas. Under the new quota system, the United States issues immigration visas to 2 percent of the total number of people of each nationality in the United States at the 1890 census. The law favors immigration from Northern and Western European countries. </a:t>
          </a:r>
        </a:p>
      </dsp:txBody>
      <dsp:txXfrm>
        <a:off x="69666" y="4760060"/>
        <a:ext cx="6228580" cy="12877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1C790-7A2C-1047-BDD9-2224E3C9140B}">
      <dsp:nvSpPr>
        <dsp:cNvPr id="0" name=""/>
        <dsp:cNvSpPr/>
      </dsp:nvSpPr>
      <dsp:spPr>
        <a:xfrm>
          <a:off x="0" y="49206"/>
          <a:ext cx="6367912" cy="1544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1924: In the wake of the numerical limits established by the 1924 law, illegal immigration to the United States increases. The U.S. Border Patrol is established to crack down on illegal immigrants crossing the Mexican and Canadian borders into the United States. Many of these early border crossers were Chinese and other Asian immigrants, who had been barred from entering legally.</a:t>
          </a:r>
        </a:p>
      </dsp:txBody>
      <dsp:txXfrm>
        <a:off x="75391" y="124597"/>
        <a:ext cx="6217130" cy="1393618"/>
      </dsp:txXfrm>
    </dsp:sp>
    <dsp:sp modelId="{313C6A61-5AF9-AD4C-80E2-88C3E914D7F9}">
      <dsp:nvSpPr>
        <dsp:cNvPr id="0" name=""/>
        <dsp:cNvSpPr/>
      </dsp:nvSpPr>
      <dsp:spPr>
        <a:xfrm>
          <a:off x="0" y="1636806"/>
          <a:ext cx="6367912" cy="154440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1942: Labor shortages during World War II prompt the United States and Mexico to form the Bracero Program, which allows Mexican agricultural workers to enter the United States temporarily.</a:t>
          </a:r>
        </a:p>
      </dsp:txBody>
      <dsp:txXfrm>
        <a:off x="75391" y="1712197"/>
        <a:ext cx="6217130" cy="1393618"/>
      </dsp:txXfrm>
    </dsp:sp>
    <dsp:sp modelId="{A4A3668C-ADBF-5D42-934D-957282E37B8D}">
      <dsp:nvSpPr>
        <dsp:cNvPr id="0" name=""/>
        <dsp:cNvSpPr/>
      </dsp:nvSpPr>
      <dsp:spPr>
        <a:xfrm>
          <a:off x="0" y="3224406"/>
          <a:ext cx="6367912" cy="154440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1952: The McCarran-Walter Act formally ends the exclusion of Asian immigrants to the United States.</a:t>
          </a:r>
        </a:p>
      </dsp:txBody>
      <dsp:txXfrm>
        <a:off x="75391" y="3299797"/>
        <a:ext cx="6217130" cy="1393618"/>
      </dsp:txXfrm>
    </dsp:sp>
    <dsp:sp modelId="{DFA8F878-E30C-564D-B6B1-BE6B2FF51A0B}">
      <dsp:nvSpPr>
        <dsp:cNvPr id="0" name=""/>
        <dsp:cNvSpPr/>
      </dsp:nvSpPr>
      <dsp:spPr>
        <a:xfrm>
          <a:off x="0" y="4812006"/>
          <a:ext cx="6367912" cy="15444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1965: The Immigration and Nationality Act overhauls the American immigration system. The Act ends the national origin quotas enacted in the 1920s which favored some racial and ethnic groups over others.</a:t>
          </a:r>
        </a:p>
      </dsp:txBody>
      <dsp:txXfrm>
        <a:off x="75391" y="4887397"/>
        <a:ext cx="6217130" cy="13936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FFB754-EFD4-BC4B-99CC-A78A91790FBC}" type="datetimeFigureOut">
              <a:rPr lang="en-US" smtClean="0"/>
              <a:t>6/26/21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BDE4E-FC00-1044-9AC8-39B6CCDA8A68}" type="slidenum">
              <a:rPr lang="en-US" smtClean="0"/>
              <a:t>‹#›</a:t>
            </a:fld>
            <a:endParaRPr lang="en-US"/>
          </a:p>
        </p:txBody>
      </p:sp>
    </p:spTree>
    <p:extLst>
      <p:ext uri="{BB962C8B-B14F-4D97-AF65-F5344CB8AC3E}">
        <p14:creationId xmlns:p14="http://schemas.microsoft.com/office/powerpoint/2010/main" val="1371783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Oxford Dictionaries</a:t>
            </a:r>
          </a:p>
        </p:txBody>
      </p:sp>
      <p:sp>
        <p:nvSpPr>
          <p:cNvPr id="4" name="Slide Number Placeholder 3"/>
          <p:cNvSpPr>
            <a:spLocks noGrp="1"/>
          </p:cNvSpPr>
          <p:nvPr>
            <p:ph type="sldNum" sz="quarter" idx="5"/>
          </p:nvPr>
        </p:nvSpPr>
        <p:spPr/>
        <p:txBody>
          <a:bodyPr/>
          <a:lstStyle/>
          <a:p>
            <a:fld id="{BFDBDE4E-FC00-1044-9AC8-39B6CCDA8A68}" type="slidenum">
              <a:rPr lang="en-US" smtClean="0"/>
              <a:t>2</a:t>
            </a:fld>
            <a:endParaRPr lang="en-US"/>
          </a:p>
        </p:txBody>
      </p:sp>
    </p:spTree>
    <p:extLst>
      <p:ext uri="{BB962C8B-B14F-4D97-AF65-F5344CB8AC3E}">
        <p14:creationId xmlns:p14="http://schemas.microsoft.com/office/powerpoint/2010/main" val="644975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History    https://</a:t>
            </a:r>
            <a:r>
              <a:rPr lang="en-US" dirty="0" err="1"/>
              <a:t>www.history.com</a:t>
            </a:r>
            <a:r>
              <a:rPr lang="en-US" dirty="0"/>
              <a:t>/topics/immigration/immigration-united-states-timeline</a:t>
            </a:r>
          </a:p>
        </p:txBody>
      </p:sp>
      <p:sp>
        <p:nvSpPr>
          <p:cNvPr id="4" name="Slide Number Placeholder 3"/>
          <p:cNvSpPr>
            <a:spLocks noGrp="1"/>
          </p:cNvSpPr>
          <p:nvPr>
            <p:ph type="sldNum" sz="quarter" idx="5"/>
          </p:nvPr>
        </p:nvSpPr>
        <p:spPr/>
        <p:txBody>
          <a:bodyPr/>
          <a:lstStyle/>
          <a:p>
            <a:fld id="{BFDBDE4E-FC00-1044-9AC8-39B6CCDA8A68}" type="slidenum">
              <a:rPr lang="en-US" smtClean="0"/>
              <a:t>22</a:t>
            </a:fld>
            <a:endParaRPr lang="en-US"/>
          </a:p>
        </p:txBody>
      </p:sp>
    </p:spTree>
    <p:extLst>
      <p:ext uri="{BB962C8B-B14F-4D97-AF65-F5344CB8AC3E}">
        <p14:creationId xmlns:p14="http://schemas.microsoft.com/office/powerpoint/2010/main" val="859687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History    https://</a:t>
            </a:r>
            <a:r>
              <a:rPr lang="en-US" dirty="0" err="1"/>
              <a:t>www.history.com</a:t>
            </a:r>
            <a:r>
              <a:rPr lang="en-US" dirty="0"/>
              <a:t>/topics/immigration/immigration-united-states-timeline</a:t>
            </a:r>
          </a:p>
          <a:p>
            <a:endParaRPr lang="en-US" dirty="0"/>
          </a:p>
        </p:txBody>
      </p:sp>
      <p:sp>
        <p:nvSpPr>
          <p:cNvPr id="4" name="Slide Number Placeholder 3"/>
          <p:cNvSpPr>
            <a:spLocks noGrp="1"/>
          </p:cNvSpPr>
          <p:nvPr>
            <p:ph type="sldNum" sz="quarter" idx="5"/>
          </p:nvPr>
        </p:nvSpPr>
        <p:spPr/>
        <p:txBody>
          <a:bodyPr/>
          <a:lstStyle/>
          <a:p>
            <a:fld id="{BFDBDE4E-FC00-1044-9AC8-39B6CCDA8A68}" type="slidenum">
              <a:rPr lang="en-US" smtClean="0"/>
              <a:t>23</a:t>
            </a:fld>
            <a:endParaRPr lang="en-US"/>
          </a:p>
        </p:txBody>
      </p:sp>
    </p:spTree>
    <p:extLst>
      <p:ext uri="{BB962C8B-B14F-4D97-AF65-F5344CB8AC3E}">
        <p14:creationId xmlns:p14="http://schemas.microsoft.com/office/powerpoint/2010/main" val="2587307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History    https://</a:t>
            </a:r>
            <a:r>
              <a:rPr lang="en-US" dirty="0" err="1"/>
              <a:t>www.history.com</a:t>
            </a:r>
            <a:r>
              <a:rPr lang="en-US" dirty="0"/>
              <a:t>/topics/immigration/immigration-united-states-timeline</a:t>
            </a:r>
          </a:p>
          <a:p>
            <a:endParaRPr lang="en-US" dirty="0"/>
          </a:p>
        </p:txBody>
      </p:sp>
      <p:sp>
        <p:nvSpPr>
          <p:cNvPr id="4" name="Slide Number Placeholder 3"/>
          <p:cNvSpPr>
            <a:spLocks noGrp="1"/>
          </p:cNvSpPr>
          <p:nvPr>
            <p:ph type="sldNum" sz="quarter" idx="5"/>
          </p:nvPr>
        </p:nvSpPr>
        <p:spPr/>
        <p:txBody>
          <a:bodyPr/>
          <a:lstStyle/>
          <a:p>
            <a:fld id="{BFDBDE4E-FC00-1044-9AC8-39B6CCDA8A68}" type="slidenum">
              <a:rPr lang="en-US" smtClean="0"/>
              <a:t>24</a:t>
            </a:fld>
            <a:endParaRPr lang="en-US"/>
          </a:p>
        </p:txBody>
      </p:sp>
    </p:spTree>
    <p:extLst>
      <p:ext uri="{BB962C8B-B14F-4D97-AF65-F5344CB8AC3E}">
        <p14:creationId xmlns:p14="http://schemas.microsoft.com/office/powerpoint/2010/main" val="2212951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History    https://</a:t>
            </a:r>
            <a:r>
              <a:rPr lang="en-US" dirty="0" err="1"/>
              <a:t>www.history.com</a:t>
            </a:r>
            <a:r>
              <a:rPr lang="en-US" dirty="0"/>
              <a:t>/topics/immigration/immigration-united-states-timeline</a:t>
            </a:r>
          </a:p>
          <a:p>
            <a:endParaRPr lang="en-US" dirty="0"/>
          </a:p>
        </p:txBody>
      </p:sp>
      <p:sp>
        <p:nvSpPr>
          <p:cNvPr id="4" name="Slide Number Placeholder 3"/>
          <p:cNvSpPr>
            <a:spLocks noGrp="1"/>
          </p:cNvSpPr>
          <p:nvPr>
            <p:ph type="sldNum" sz="quarter" idx="5"/>
          </p:nvPr>
        </p:nvSpPr>
        <p:spPr/>
        <p:txBody>
          <a:bodyPr/>
          <a:lstStyle/>
          <a:p>
            <a:fld id="{BFDBDE4E-FC00-1044-9AC8-39B6CCDA8A68}" type="slidenum">
              <a:rPr lang="en-US" smtClean="0"/>
              <a:t>25</a:t>
            </a:fld>
            <a:endParaRPr lang="en-US"/>
          </a:p>
        </p:txBody>
      </p:sp>
    </p:spTree>
    <p:extLst>
      <p:ext uri="{BB962C8B-B14F-4D97-AF65-F5344CB8AC3E}">
        <p14:creationId xmlns:p14="http://schemas.microsoft.com/office/powerpoint/2010/main" val="481943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Italian family arrives at Ellis Island-lost baggage, Lewis Hine Collection</a:t>
            </a:r>
          </a:p>
          <a:p>
            <a:endParaRPr lang="en-US" dirty="0"/>
          </a:p>
        </p:txBody>
      </p:sp>
      <p:sp>
        <p:nvSpPr>
          <p:cNvPr id="4" name="Slide Number Placeholder 3"/>
          <p:cNvSpPr>
            <a:spLocks noGrp="1"/>
          </p:cNvSpPr>
          <p:nvPr>
            <p:ph type="sldNum" sz="quarter" idx="5"/>
          </p:nvPr>
        </p:nvSpPr>
        <p:spPr/>
        <p:txBody>
          <a:bodyPr/>
          <a:lstStyle/>
          <a:p>
            <a:fld id="{BFDBDE4E-FC00-1044-9AC8-39B6CCDA8A68}" type="slidenum">
              <a:rPr lang="en-US" smtClean="0"/>
              <a:t>26</a:t>
            </a:fld>
            <a:endParaRPr lang="en-US"/>
          </a:p>
        </p:txBody>
      </p:sp>
    </p:spTree>
    <p:extLst>
      <p:ext uri="{BB962C8B-B14F-4D97-AF65-F5344CB8AC3E}">
        <p14:creationId xmlns:p14="http://schemas.microsoft.com/office/powerpoint/2010/main" val="1449260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t>6/26/21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1978861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pPr/>
              <a:t>6/26/21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1480845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pPr/>
              <a:t>6/26/21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1891592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pPr/>
              <a:t>6/26/21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2517081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EDB8D0-98ED-4B86-9D5F-E61ADC70144D}" type="datetimeFigureOut">
              <a:rPr lang="en-US" smtClean="0"/>
              <a:t>6/26/21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1079298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EDB8D0-98ED-4B86-9D5F-E61ADC70144D}" type="datetimeFigureOut">
              <a:rPr lang="en-US" smtClean="0"/>
              <a:pPr/>
              <a:t>6/26/21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2098367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EDB8D0-98ED-4B86-9D5F-E61ADC70144D}" type="datetimeFigureOut">
              <a:rPr lang="en-US" smtClean="0"/>
              <a:pPr/>
              <a:t>6/26/21</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211235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EDB8D0-98ED-4B86-9D5F-E61ADC70144D}" type="datetimeFigureOut">
              <a:rPr lang="en-US" smtClean="0"/>
              <a:t>6/26/21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3345481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EDB8D0-98ED-4B86-9D5F-E61ADC70144D}" type="datetimeFigureOut">
              <a:rPr lang="en-US" smtClean="0"/>
              <a:t>6/26/21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467712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EDB8D0-98ED-4B86-9D5F-E61ADC70144D}" type="datetimeFigureOut">
              <a:rPr lang="en-US" smtClean="0"/>
              <a:pPr/>
              <a:t>6/26/21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2660692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EDB8D0-98ED-4B86-9D5F-E61ADC70144D}" type="datetimeFigureOut">
              <a:rPr lang="en-US" smtClean="0"/>
              <a:pPr/>
              <a:t>6/26/21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3397669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EDB8D0-98ED-4B86-9D5F-E61ADC70144D}" type="datetimeFigureOut">
              <a:rPr lang="en-US" smtClean="0"/>
              <a:pPr/>
              <a:t>6/26/21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4183158103"/>
      </p:ext>
    </p:extLst>
  </p:cSld>
  <p:clrMap bg1="dk1" tx1="lt1" bg2="dk2" tx2="lt2" accent1="accent1" accent2="accent2" accent3="accent3" accent4="accent4" accent5="accent5" accent6="accent6" hlink="hlink" folHlink="folHlink"/>
  <p:sldLayoutIdLst>
    <p:sldLayoutId id="2147484382"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 id="2147484391" r:id="rId10"/>
    <p:sldLayoutId id="21474843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3.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30">
            <a:extLst>
              <a:ext uri="{FF2B5EF4-FFF2-40B4-BE49-F238E27FC236}">
                <a16:creationId xmlns:a16="http://schemas.microsoft.com/office/drawing/2014/main" id="{0AB225BA-7412-4605-8E8D-5AED2BF56A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3" descr="Colourful smoke explosion">
            <a:extLst>
              <a:ext uri="{FF2B5EF4-FFF2-40B4-BE49-F238E27FC236}">
                <a16:creationId xmlns:a16="http://schemas.microsoft.com/office/drawing/2014/main" id="{F88D89CC-F782-42F5-A83C-47D2812DC160}"/>
              </a:ext>
            </a:extLst>
          </p:cNvPr>
          <p:cNvPicPr>
            <a:picLocks noChangeAspect="1"/>
          </p:cNvPicPr>
          <p:nvPr/>
        </p:nvPicPr>
        <p:blipFill rotWithShape="1">
          <a:blip r:embed="rId2"/>
          <a:srcRect t="13403" b="11093"/>
          <a:stretch/>
        </p:blipFill>
        <p:spPr>
          <a:xfrm>
            <a:off x="20" y="10"/>
            <a:ext cx="12191980" cy="6857990"/>
          </a:xfrm>
          <a:prstGeom prst="rect">
            <a:avLst/>
          </a:prstGeom>
        </p:spPr>
      </p:pic>
      <p:sp>
        <p:nvSpPr>
          <p:cNvPr id="45" name="Rectangle 32">
            <a:extLst>
              <a:ext uri="{FF2B5EF4-FFF2-40B4-BE49-F238E27FC236}">
                <a16:creationId xmlns:a16="http://schemas.microsoft.com/office/drawing/2014/main" id="{604BB9CD-970D-4FE5-B4E3-D651735BF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27000"/>
              <a:duotone>
                <a:schemeClr val="accent1">
                  <a:shade val="45000"/>
                  <a:satMod val="135000"/>
                </a:schemeClr>
                <a:prstClr val="white"/>
              </a:duotone>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tile tx="0" ty="-254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47D149-5802-7043-B815-0FA491643C73}"/>
              </a:ext>
            </a:extLst>
          </p:cNvPr>
          <p:cNvSpPr>
            <a:spLocks noGrp="1"/>
          </p:cNvSpPr>
          <p:nvPr>
            <p:ph type="ctrTitle"/>
          </p:nvPr>
        </p:nvSpPr>
        <p:spPr>
          <a:xfrm>
            <a:off x="1112520" y="2152955"/>
            <a:ext cx="9966960" cy="2552091"/>
          </a:xfrm>
        </p:spPr>
        <p:txBody>
          <a:bodyPr anchor="ctr">
            <a:normAutofit/>
          </a:bodyPr>
          <a:lstStyle/>
          <a:p>
            <a:r>
              <a:rPr lang="en-US" sz="8000">
                <a:solidFill>
                  <a:srgbClr val="FFFFFF"/>
                </a:solidFill>
              </a:rPr>
              <a:t>IMMIGRATION INTO THE US</a:t>
            </a:r>
          </a:p>
        </p:txBody>
      </p:sp>
      <p:sp>
        <p:nvSpPr>
          <p:cNvPr id="3" name="Subtitle 2">
            <a:extLst>
              <a:ext uri="{FF2B5EF4-FFF2-40B4-BE49-F238E27FC236}">
                <a16:creationId xmlns:a16="http://schemas.microsoft.com/office/drawing/2014/main" id="{0AB62A9F-0E2B-5A4D-A729-08C60F57B718}"/>
              </a:ext>
            </a:extLst>
          </p:cNvPr>
          <p:cNvSpPr>
            <a:spLocks noGrp="1"/>
          </p:cNvSpPr>
          <p:nvPr>
            <p:ph type="subTitle" idx="1"/>
          </p:nvPr>
        </p:nvSpPr>
        <p:spPr>
          <a:xfrm>
            <a:off x="2150364" y="5342072"/>
            <a:ext cx="7891272" cy="707465"/>
          </a:xfrm>
          <a:ln>
            <a:noFill/>
          </a:ln>
        </p:spPr>
        <p:txBody>
          <a:bodyPr>
            <a:normAutofit/>
          </a:bodyPr>
          <a:lstStyle/>
          <a:p>
            <a:pPr>
              <a:spcAft>
                <a:spcPts val="600"/>
              </a:spcAft>
            </a:pPr>
            <a:r>
              <a:rPr lang="en-US" sz="1500">
                <a:solidFill>
                  <a:srgbClr val="FFFFFF"/>
                </a:solidFill>
              </a:rPr>
              <a:t>AKE 118</a:t>
            </a:r>
          </a:p>
          <a:p>
            <a:pPr>
              <a:spcAft>
                <a:spcPts val="600"/>
              </a:spcAft>
            </a:pPr>
            <a:r>
              <a:rPr lang="en-US" sz="1500">
                <a:solidFill>
                  <a:srgbClr val="FFFFFF"/>
                </a:solidFill>
              </a:rPr>
              <a:t>DR. GAMZE KATI GUMUS</a:t>
            </a:r>
          </a:p>
        </p:txBody>
      </p:sp>
      <p:sp>
        <p:nvSpPr>
          <p:cNvPr id="46" name="Rectangle 34">
            <a:extLst>
              <a:ext uri="{FF2B5EF4-FFF2-40B4-BE49-F238E27FC236}">
                <a16:creationId xmlns:a16="http://schemas.microsoft.com/office/drawing/2014/main" id="{5E0D6276-8D53-4DDA-A15A-90E0831F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1955749"/>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0C150C7-96FB-4EB9-BDF9-212535A60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808342"/>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641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57A4F1B-A58A-294D-BE73-E5889172D279}"/>
              </a:ext>
            </a:extLst>
          </p:cNvPr>
          <p:cNvSpPr>
            <a:spLocks noGrp="1"/>
          </p:cNvSpPr>
          <p:nvPr>
            <p:ph type="title"/>
          </p:nvPr>
        </p:nvSpPr>
        <p:spPr>
          <a:xfrm>
            <a:off x="1179226" y="826680"/>
            <a:ext cx="9833548" cy="1325563"/>
          </a:xfrm>
        </p:spPr>
        <p:txBody>
          <a:bodyPr>
            <a:normAutofit/>
          </a:bodyPr>
          <a:lstStyle/>
          <a:p>
            <a:pPr algn="ctr"/>
            <a:r>
              <a:rPr lang="en-US" sz="4000" dirty="0" err="1"/>
              <a:t>Ravenstein’s</a:t>
            </a:r>
            <a:r>
              <a:rPr lang="en-US" sz="4000" dirty="0"/>
              <a:t> Laws of Migration</a:t>
            </a:r>
            <a:endParaRPr lang="en-US" sz="4000" dirty="0">
              <a:solidFill>
                <a:srgbClr val="FFFFFF"/>
              </a:solidFill>
            </a:endParaRPr>
          </a:p>
        </p:txBody>
      </p:sp>
      <p:sp>
        <p:nvSpPr>
          <p:cNvPr id="3" name="Content Placeholder 2">
            <a:extLst>
              <a:ext uri="{FF2B5EF4-FFF2-40B4-BE49-F238E27FC236}">
                <a16:creationId xmlns:a16="http://schemas.microsoft.com/office/drawing/2014/main" id="{E53F1C5C-7AC0-324B-99B4-9BB630A4AF33}"/>
              </a:ext>
            </a:extLst>
          </p:cNvPr>
          <p:cNvSpPr>
            <a:spLocks noGrp="1"/>
          </p:cNvSpPr>
          <p:nvPr>
            <p:ph idx="1"/>
          </p:nvPr>
        </p:nvSpPr>
        <p:spPr>
          <a:xfrm>
            <a:off x="1179226" y="3092970"/>
            <a:ext cx="9833548" cy="2693976"/>
          </a:xfrm>
        </p:spPr>
        <p:txBody>
          <a:bodyPr>
            <a:normAutofit/>
          </a:bodyPr>
          <a:lstStyle/>
          <a:p>
            <a:r>
              <a:rPr lang="en-US" sz="2000" dirty="0">
                <a:solidFill>
                  <a:srgbClr val="000000"/>
                </a:solidFill>
              </a:rPr>
              <a:t>Migration is selective</a:t>
            </a:r>
          </a:p>
          <a:p>
            <a:pPr lvl="1"/>
            <a:r>
              <a:rPr lang="en-US" sz="2000" dirty="0">
                <a:solidFill>
                  <a:srgbClr val="000000"/>
                </a:solidFill>
              </a:rPr>
              <a:t>Pull migrants tend to be positively selected whereas push migrants are negatively selected.</a:t>
            </a:r>
          </a:p>
          <a:p>
            <a:pPr lvl="1"/>
            <a:r>
              <a:rPr lang="en-US" sz="2000" dirty="0">
                <a:solidFill>
                  <a:srgbClr val="000000"/>
                </a:solidFill>
              </a:rPr>
              <a:t>Pull migrants: conditions at home are not intolerable</a:t>
            </a:r>
          </a:p>
          <a:p>
            <a:pPr lvl="1"/>
            <a:r>
              <a:rPr lang="en-US" sz="2000" dirty="0">
                <a:solidFill>
                  <a:srgbClr val="000000"/>
                </a:solidFill>
              </a:rPr>
              <a:t>Push migrants: would not have left home if they were not pushed out</a:t>
            </a:r>
          </a:p>
          <a:p>
            <a:pPr lvl="1"/>
            <a:endParaRPr lang="en-US" sz="2000" dirty="0">
              <a:solidFill>
                <a:srgbClr val="000000"/>
              </a:solidFill>
            </a:endParaRPr>
          </a:p>
        </p:txBody>
      </p:sp>
    </p:spTree>
    <p:extLst>
      <p:ext uri="{BB962C8B-B14F-4D97-AF65-F5344CB8AC3E}">
        <p14:creationId xmlns:p14="http://schemas.microsoft.com/office/powerpoint/2010/main" val="877251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84EBB5-C44B-E44C-B2E6-087BAA19535A}"/>
              </a:ext>
            </a:extLst>
          </p:cNvPr>
          <p:cNvSpPr>
            <a:spLocks noGrp="1"/>
          </p:cNvSpPr>
          <p:nvPr>
            <p:ph type="title"/>
          </p:nvPr>
        </p:nvSpPr>
        <p:spPr>
          <a:xfrm>
            <a:off x="1179226" y="826680"/>
            <a:ext cx="9833548" cy="1325563"/>
          </a:xfrm>
        </p:spPr>
        <p:txBody>
          <a:bodyPr>
            <a:normAutofit/>
          </a:bodyPr>
          <a:lstStyle/>
          <a:p>
            <a:pPr algn="ctr"/>
            <a:r>
              <a:rPr lang="en-US" sz="4000" dirty="0" err="1"/>
              <a:t>Ravenstein’s</a:t>
            </a:r>
            <a:r>
              <a:rPr lang="en-US" sz="4000" dirty="0"/>
              <a:t> Laws of Migration</a:t>
            </a:r>
            <a:endParaRPr lang="en-US" sz="4000" dirty="0">
              <a:solidFill>
                <a:srgbClr val="FFFFFF"/>
              </a:solidFill>
            </a:endParaRPr>
          </a:p>
        </p:txBody>
      </p:sp>
      <p:sp>
        <p:nvSpPr>
          <p:cNvPr id="3" name="Content Placeholder 2">
            <a:extLst>
              <a:ext uri="{FF2B5EF4-FFF2-40B4-BE49-F238E27FC236}">
                <a16:creationId xmlns:a16="http://schemas.microsoft.com/office/drawing/2014/main" id="{9D2C9F17-17AF-A54E-83B5-DAD47AE85F15}"/>
              </a:ext>
            </a:extLst>
          </p:cNvPr>
          <p:cNvSpPr>
            <a:spLocks noGrp="1"/>
          </p:cNvSpPr>
          <p:nvPr>
            <p:ph idx="1"/>
          </p:nvPr>
        </p:nvSpPr>
        <p:spPr>
          <a:xfrm>
            <a:off x="1179226" y="3092970"/>
            <a:ext cx="9833548" cy="2693976"/>
          </a:xfrm>
        </p:spPr>
        <p:txBody>
          <a:bodyPr>
            <a:normAutofit/>
          </a:bodyPr>
          <a:lstStyle/>
          <a:p>
            <a:r>
              <a:rPr lang="en-US" sz="2000" dirty="0">
                <a:solidFill>
                  <a:srgbClr val="000000"/>
                </a:solidFill>
              </a:rPr>
              <a:t>People migrate at certain stages of the life cycle</a:t>
            </a:r>
          </a:p>
          <a:p>
            <a:pPr lvl="1"/>
            <a:r>
              <a:rPr lang="en-US" sz="1600" dirty="0">
                <a:solidFill>
                  <a:srgbClr val="000000"/>
                </a:solidFill>
              </a:rPr>
              <a:t>Young people are more likely to migrate</a:t>
            </a:r>
          </a:p>
          <a:p>
            <a:pPr lvl="1"/>
            <a:r>
              <a:rPr lang="en-US" sz="1600" dirty="0">
                <a:solidFill>
                  <a:srgbClr val="000000"/>
                </a:solidFill>
              </a:rPr>
              <a:t>E.g. Brain Drain</a:t>
            </a:r>
          </a:p>
        </p:txBody>
      </p:sp>
    </p:spTree>
    <p:extLst>
      <p:ext uri="{BB962C8B-B14F-4D97-AF65-F5344CB8AC3E}">
        <p14:creationId xmlns:p14="http://schemas.microsoft.com/office/powerpoint/2010/main" val="1725736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84EBB5-C44B-E44C-B2E6-087BAA19535A}"/>
              </a:ext>
            </a:extLst>
          </p:cNvPr>
          <p:cNvSpPr>
            <a:spLocks noGrp="1"/>
          </p:cNvSpPr>
          <p:nvPr>
            <p:ph type="title"/>
          </p:nvPr>
        </p:nvSpPr>
        <p:spPr>
          <a:xfrm>
            <a:off x="1179226" y="826680"/>
            <a:ext cx="9833548" cy="1325563"/>
          </a:xfrm>
        </p:spPr>
        <p:txBody>
          <a:bodyPr>
            <a:normAutofit/>
          </a:bodyPr>
          <a:lstStyle/>
          <a:p>
            <a:pPr algn="ctr"/>
            <a:r>
              <a:rPr lang="en-US" sz="4000" dirty="0" err="1"/>
              <a:t>Ravenstein’s</a:t>
            </a:r>
            <a:r>
              <a:rPr lang="en-US" sz="4000" dirty="0"/>
              <a:t> Laws of Migration</a:t>
            </a:r>
            <a:endParaRPr lang="en-US" sz="4000" dirty="0">
              <a:solidFill>
                <a:srgbClr val="FFFFFF"/>
              </a:solidFill>
            </a:endParaRPr>
          </a:p>
        </p:txBody>
      </p:sp>
      <p:sp>
        <p:nvSpPr>
          <p:cNvPr id="3" name="Content Placeholder 2">
            <a:extLst>
              <a:ext uri="{FF2B5EF4-FFF2-40B4-BE49-F238E27FC236}">
                <a16:creationId xmlns:a16="http://schemas.microsoft.com/office/drawing/2014/main" id="{9D2C9F17-17AF-A54E-83B5-DAD47AE85F15}"/>
              </a:ext>
            </a:extLst>
          </p:cNvPr>
          <p:cNvSpPr>
            <a:spLocks noGrp="1"/>
          </p:cNvSpPr>
          <p:nvPr>
            <p:ph idx="1"/>
          </p:nvPr>
        </p:nvSpPr>
        <p:spPr>
          <a:xfrm>
            <a:off x="1179226" y="3092970"/>
            <a:ext cx="9833548" cy="2693976"/>
          </a:xfrm>
        </p:spPr>
        <p:txBody>
          <a:bodyPr>
            <a:normAutofit/>
          </a:bodyPr>
          <a:lstStyle/>
          <a:p>
            <a:r>
              <a:rPr lang="en-US" sz="2000" dirty="0">
                <a:solidFill>
                  <a:srgbClr val="000000"/>
                </a:solidFill>
              </a:rPr>
              <a:t>Migration follows precise patterns</a:t>
            </a:r>
          </a:p>
          <a:p>
            <a:pPr lvl="1"/>
            <a:r>
              <a:rPr lang="en-US" sz="1600" dirty="0">
                <a:solidFill>
                  <a:srgbClr val="000000"/>
                </a:solidFill>
              </a:rPr>
              <a:t>Particular region , city, village sends migrants to particular regions</a:t>
            </a:r>
          </a:p>
        </p:txBody>
      </p:sp>
    </p:spTree>
    <p:extLst>
      <p:ext uri="{BB962C8B-B14F-4D97-AF65-F5344CB8AC3E}">
        <p14:creationId xmlns:p14="http://schemas.microsoft.com/office/powerpoint/2010/main" val="542969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84EBB5-C44B-E44C-B2E6-087BAA19535A}"/>
              </a:ext>
            </a:extLst>
          </p:cNvPr>
          <p:cNvSpPr>
            <a:spLocks noGrp="1"/>
          </p:cNvSpPr>
          <p:nvPr>
            <p:ph type="title"/>
          </p:nvPr>
        </p:nvSpPr>
        <p:spPr>
          <a:xfrm>
            <a:off x="1179226" y="826680"/>
            <a:ext cx="9833548" cy="1325563"/>
          </a:xfrm>
        </p:spPr>
        <p:txBody>
          <a:bodyPr>
            <a:normAutofit/>
          </a:bodyPr>
          <a:lstStyle/>
          <a:p>
            <a:pPr algn="ctr"/>
            <a:r>
              <a:rPr lang="en-US" sz="4000" dirty="0" err="1"/>
              <a:t>Ravenstein’s</a:t>
            </a:r>
            <a:r>
              <a:rPr lang="en-US" sz="4000" dirty="0"/>
              <a:t> Laws of Migration</a:t>
            </a:r>
            <a:endParaRPr lang="en-US" sz="4000" dirty="0">
              <a:solidFill>
                <a:srgbClr val="FFFFFF"/>
              </a:solidFill>
            </a:endParaRPr>
          </a:p>
        </p:txBody>
      </p:sp>
      <p:sp>
        <p:nvSpPr>
          <p:cNvPr id="3" name="Content Placeholder 2">
            <a:extLst>
              <a:ext uri="{FF2B5EF4-FFF2-40B4-BE49-F238E27FC236}">
                <a16:creationId xmlns:a16="http://schemas.microsoft.com/office/drawing/2014/main" id="{9D2C9F17-17AF-A54E-83B5-DAD47AE85F15}"/>
              </a:ext>
            </a:extLst>
          </p:cNvPr>
          <p:cNvSpPr>
            <a:spLocks noGrp="1"/>
          </p:cNvSpPr>
          <p:nvPr>
            <p:ph idx="1"/>
          </p:nvPr>
        </p:nvSpPr>
        <p:spPr>
          <a:xfrm>
            <a:off x="1179226" y="3092970"/>
            <a:ext cx="9833548" cy="2693976"/>
          </a:xfrm>
        </p:spPr>
        <p:txBody>
          <a:bodyPr>
            <a:normAutofit/>
          </a:bodyPr>
          <a:lstStyle/>
          <a:p>
            <a:r>
              <a:rPr lang="en-US" sz="2000" dirty="0">
                <a:solidFill>
                  <a:srgbClr val="000000"/>
                </a:solidFill>
              </a:rPr>
              <a:t>Migration has a counter-stream</a:t>
            </a:r>
          </a:p>
          <a:p>
            <a:pPr lvl="1"/>
            <a:r>
              <a:rPr lang="en-US" sz="1600" dirty="0">
                <a:solidFill>
                  <a:srgbClr val="000000"/>
                </a:solidFill>
              </a:rPr>
              <a:t>Some immigrants return back to their place of origin</a:t>
            </a:r>
          </a:p>
        </p:txBody>
      </p:sp>
    </p:spTree>
    <p:extLst>
      <p:ext uri="{BB962C8B-B14F-4D97-AF65-F5344CB8AC3E}">
        <p14:creationId xmlns:p14="http://schemas.microsoft.com/office/powerpoint/2010/main" val="3884441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553DF0-C7D7-4E7C-A7D5-3F37B1EAF712}"/>
              </a:ext>
            </a:extLst>
          </p:cNvPr>
          <p:cNvPicPr>
            <a:picLocks noChangeAspect="1"/>
          </p:cNvPicPr>
          <p:nvPr/>
        </p:nvPicPr>
        <p:blipFill rotWithShape="1">
          <a:blip r:embed="rId2">
            <a:alphaModFix amt="40000"/>
          </a:blip>
          <a:srcRect t="11604" b="4127"/>
          <a:stretch/>
        </p:blipFill>
        <p:spPr>
          <a:xfrm>
            <a:off x="20" y="10"/>
            <a:ext cx="12191980" cy="6857990"/>
          </a:xfrm>
          <a:prstGeom prst="rect">
            <a:avLst/>
          </a:prstGeom>
        </p:spPr>
      </p:pic>
      <p:sp>
        <p:nvSpPr>
          <p:cNvPr id="4" name="Title 3">
            <a:extLst>
              <a:ext uri="{FF2B5EF4-FFF2-40B4-BE49-F238E27FC236}">
                <a16:creationId xmlns:a16="http://schemas.microsoft.com/office/drawing/2014/main" id="{124D0BC4-D875-3846-A232-E15133F15AFF}"/>
              </a:ext>
            </a:extLst>
          </p:cNvPr>
          <p:cNvSpPr>
            <a:spLocks noGrp="1"/>
          </p:cNvSpPr>
          <p:nvPr>
            <p:ph type="title"/>
          </p:nvPr>
        </p:nvSpPr>
        <p:spPr>
          <a:xfrm>
            <a:off x="965200" y="965200"/>
            <a:ext cx="10261600" cy="3564869"/>
          </a:xfrm>
        </p:spPr>
        <p:txBody>
          <a:bodyPr vert="horz" lIns="91440" tIns="45720" rIns="91440" bIns="45720" rtlCol="0" anchor="b">
            <a:normAutofit/>
          </a:bodyPr>
          <a:lstStyle/>
          <a:p>
            <a:r>
              <a:rPr lang="en-US" sz="11500" dirty="0">
                <a:ln w="22225">
                  <a:solidFill>
                    <a:schemeClr val="tx1"/>
                  </a:solidFill>
                  <a:miter lim="800000"/>
                </a:ln>
                <a:noFill/>
              </a:rPr>
              <a:t>What is an American?</a:t>
            </a:r>
          </a:p>
        </p:txBody>
      </p:sp>
    </p:spTree>
    <p:extLst>
      <p:ext uri="{BB962C8B-B14F-4D97-AF65-F5344CB8AC3E}">
        <p14:creationId xmlns:p14="http://schemas.microsoft.com/office/powerpoint/2010/main" val="311286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8">
            <a:extLst>
              <a:ext uri="{FF2B5EF4-FFF2-40B4-BE49-F238E27FC236}">
                <a16:creationId xmlns:a16="http://schemas.microsoft.com/office/drawing/2014/main" id="{0AB225BA-7412-4605-8E8D-5AED2BF56A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
            <a:extLst>
              <a:ext uri="{FF2B5EF4-FFF2-40B4-BE49-F238E27FC236}">
                <a16:creationId xmlns:a16="http://schemas.microsoft.com/office/drawing/2014/main" id="{F670E06B-F758-4956-AE1A-9F9046AC15A1}"/>
              </a:ext>
            </a:extLst>
          </p:cNvPr>
          <p:cNvPicPr>
            <a:picLocks noChangeAspect="1"/>
          </p:cNvPicPr>
          <p:nvPr/>
        </p:nvPicPr>
        <p:blipFill rotWithShape="1">
          <a:blip r:embed="rId2"/>
          <a:srcRect t="35002" b="8749"/>
          <a:stretch/>
        </p:blipFill>
        <p:spPr>
          <a:xfrm>
            <a:off x="20" y="10"/>
            <a:ext cx="12191980" cy="6857990"/>
          </a:xfrm>
          <a:prstGeom prst="rect">
            <a:avLst/>
          </a:prstGeom>
        </p:spPr>
      </p:pic>
      <p:sp>
        <p:nvSpPr>
          <p:cNvPr id="26" name="Rectangle 20">
            <a:extLst>
              <a:ext uri="{FF2B5EF4-FFF2-40B4-BE49-F238E27FC236}">
                <a16:creationId xmlns:a16="http://schemas.microsoft.com/office/drawing/2014/main" id="{604BB9CD-970D-4FE5-B4E3-D651735BF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27000"/>
              <a:duotone>
                <a:schemeClr val="accent1">
                  <a:shade val="45000"/>
                  <a:satMod val="135000"/>
                </a:schemeClr>
                <a:prstClr val="white"/>
              </a:duotone>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tile tx="0" ty="-254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93D108-C617-854E-BD19-67D424D0F4FA}"/>
              </a:ext>
            </a:extLst>
          </p:cNvPr>
          <p:cNvSpPr>
            <a:spLocks noGrp="1"/>
          </p:cNvSpPr>
          <p:nvPr>
            <p:ph type="title"/>
          </p:nvPr>
        </p:nvSpPr>
        <p:spPr>
          <a:xfrm>
            <a:off x="1112520" y="2152955"/>
            <a:ext cx="9966960" cy="2552091"/>
          </a:xfrm>
        </p:spPr>
        <p:txBody>
          <a:bodyPr vert="horz" lIns="91440" tIns="45720" rIns="91440" bIns="45720" rtlCol="0" anchor="ctr">
            <a:normAutofit/>
          </a:bodyPr>
          <a:lstStyle/>
          <a:p>
            <a:pPr algn="ctr"/>
            <a:r>
              <a:rPr lang="en-US" sz="8000" dirty="0" err="1">
                <a:solidFill>
                  <a:srgbClr val="FFFFFF"/>
                </a:solidFill>
              </a:rPr>
              <a:t>Crèvecoeur</a:t>
            </a:r>
            <a:r>
              <a:rPr lang="en-US" sz="8000" dirty="0">
                <a:solidFill>
                  <a:srgbClr val="FFFFFF"/>
                </a:solidFill>
              </a:rPr>
              <a:t> vs. Ravage</a:t>
            </a:r>
          </a:p>
        </p:txBody>
      </p:sp>
      <p:sp>
        <p:nvSpPr>
          <p:cNvPr id="23" name="Rectangle 22">
            <a:extLst>
              <a:ext uri="{FF2B5EF4-FFF2-40B4-BE49-F238E27FC236}">
                <a16:creationId xmlns:a16="http://schemas.microsoft.com/office/drawing/2014/main" id="{5E0D6276-8D53-4DDA-A15A-90E0831F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1955749"/>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0C150C7-96FB-4EB9-BDF9-212535A60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808342"/>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4970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3FF489-3A70-E64F-A5E3-86FED8DD69DD}"/>
              </a:ext>
            </a:extLst>
          </p:cNvPr>
          <p:cNvSpPr>
            <a:spLocks noGrp="1"/>
          </p:cNvSpPr>
          <p:nvPr>
            <p:ph type="title"/>
          </p:nvPr>
        </p:nvSpPr>
        <p:spPr>
          <a:xfrm>
            <a:off x="643467" y="321734"/>
            <a:ext cx="10905066" cy="1135737"/>
          </a:xfrm>
        </p:spPr>
        <p:txBody>
          <a:bodyPr>
            <a:normAutofit/>
          </a:bodyPr>
          <a:lstStyle/>
          <a:p>
            <a:r>
              <a:rPr lang="en-US" sz="3600"/>
              <a:t>Transformation</a:t>
            </a:r>
          </a:p>
        </p:txBody>
      </p:sp>
      <p:sp>
        <p:nvSpPr>
          <p:cNvPr id="17"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4">
            <a:extLst>
              <a:ext uri="{FF2B5EF4-FFF2-40B4-BE49-F238E27FC236}">
                <a16:creationId xmlns:a16="http://schemas.microsoft.com/office/drawing/2014/main" id="{08E4F16C-3B5A-DE4A-8494-7B181A1F6680}"/>
              </a:ext>
            </a:extLst>
          </p:cNvPr>
          <p:cNvGraphicFramePr>
            <a:graphicFrameLocks noGrp="1"/>
          </p:cNvGraphicFramePr>
          <p:nvPr>
            <p:ph idx="1"/>
            <p:extLst>
              <p:ext uri="{D42A27DB-BD31-4B8C-83A1-F6EECF244321}">
                <p14:modId xmlns:p14="http://schemas.microsoft.com/office/powerpoint/2010/main" val="1695282757"/>
              </p:ext>
            </p:extLst>
          </p:nvPr>
        </p:nvGraphicFramePr>
        <p:xfrm>
          <a:off x="643467" y="1782981"/>
          <a:ext cx="10905066" cy="4393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0026724"/>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DC4BA6-0A81-9547-91DC-9FDD05493A42}"/>
              </a:ext>
            </a:extLst>
          </p:cNvPr>
          <p:cNvSpPr>
            <a:spLocks noGrp="1"/>
          </p:cNvSpPr>
          <p:nvPr>
            <p:ph type="title"/>
          </p:nvPr>
        </p:nvSpPr>
        <p:spPr>
          <a:xfrm>
            <a:off x="635000" y="640823"/>
            <a:ext cx="3418659" cy="5583148"/>
          </a:xfrm>
        </p:spPr>
        <p:txBody>
          <a:bodyPr anchor="ctr">
            <a:normAutofit/>
          </a:bodyPr>
          <a:lstStyle/>
          <a:p>
            <a:r>
              <a:rPr lang="en-US" sz="5400"/>
              <a:t>Race relations</a:t>
            </a:r>
          </a:p>
        </p:txBody>
      </p:sp>
      <p:sp>
        <p:nvSpPr>
          <p:cNvPr id="20"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ontent Placeholder 2">
            <a:extLst>
              <a:ext uri="{FF2B5EF4-FFF2-40B4-BE49-F238E27FC236}">
                <a16:creationId xmlns:a16="http://schemas.microsoft.com/office/drawing/2014/main" id="{4E4BF279-7C8C-41D8-A256-0C721C839D9C}"/>
              </a:ext>
            </a:extLst>
          </p:cNvPr>
          <p:cNvGraphicFramePr>
            <a:graphicFrameLocks noGrp="1"/>
          </p:cNvGraphicFramePr>
          <p:nvPr>
            <p:ph idx="1"/>
            <p:extLst>
              <p:ext uri="{D42A27DB-BD31-4B8C-83A1-F6EECF244321}">
                <p14:modId xmlns:p14="http://schemas.microsoft.com/office/powerpoint/2010/main" val="122312957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9980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74D228A7-891C-42D1-81BB-B74CC560A5FC}"/>
              </a:ext>
            </a:extLst>
          </p:cNvPr>
          <p:cNvPicPr>
            <a:picLocks noChangeAspect="1"/>
          </p:cNvPicPr>
          <p:nvPr/>
        </p:nvPicPr>
        <p:blipFill rotWithShape="1">
          <a:blip r:embed="rId2">
            <a:alphaModFix amt="35000"/>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7D41E8B0-D50A-024F-A2BA-64DEF0978AE8}"/>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Ethnic Relations</a:t>
            </a:r>
            <a:br>
              <a:rPr lang="en-US" sz="4000">
                <a:solidFill>
                  <a:srgbClr val="FFFFFF"/>
                </a:solidFill>
              </a:rPr>
            </a:br>
            <a:r>
              <a:rPr lang="en-US" sz="4000">
                <a:solidFill>
                  <a:srgbClr val="FFFFFF"/>
                </a:solidFill>
              </a:rPr>
              <a:t>(What mattered?)</a:t>
            </a:r>
          </a:p>
        </p:txBody>
      </p:sp>
      <p:cxnSp>
        <p:nvCxnSpPr>
          <p:cNvPr id="25" name="Straight Connector 24">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18" name="Content Placeholder 2">
            <a:extLst>
              <a:ext uri="{FF2B5EF4-FFF2-40B4-BE49-F238E27FC236}">
                <a16:creationId xmlns:a16="http://schemas.microsoft.com/office/drawing/2014/main" id="{819099B9-272B-477E-B228-B5586DC10FF9}"/>
              </a:ext>
            </a:extLst>
          </p:cNvPr>
          <p:cNvGraphicFramePr>
            <a:graphicFrameLocks noGrp="1"/>
          </p:cNvGraphicFramePr>
          <p:nvPr>
            <p:ph idx="1"/>
            <p:extLst>
              <p:ext uri="{D42A27DB-BD31-4B8C-83A1-F6EECF244321}">
                <p14:modId xmlns:p14="http://schemas.microsoft.com/office/powerpoint/2010/main" val="3027935668"/>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193514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712380-B88B-BE4E-B343-3AED174D2801}"/>
              </a:ext>
            </a:extLst>
          </p:cNvPr>
          <p:cNvSpPr>
            <a:spLocks noGrp="1"/>
          </p:cNvSpPr>
          <p:nvPr>
            <p:ph type="title"/>
          </p:nvPr>
        </p:nvSpPr>
        <p:spPr>
          <a:xfrm>
            <a:off x="643467" y="1698171"/>
            <a:ext cx="3962061" cy="4516360"/>
          </a:xfrm>
        </p:spPr>
        <p:txBody>
          <a:bodyPr anchor="t">
            <a:normAutofit fontScale="90000"/>
          </a:bodyPr>
          <a:lstStyle/>
          <a:p>
            <a:r>
              <a:rPr lang="en-US" sz="3600" b="1" i="1" dirty="0"/>
              <a:t>Observations Concerning the Increase of Mankind, Peopling of Countries, etc.</a:t>
            </a:r>
            <a:br>
              <a:rPr lang="en-US" sz="3600" b="1" i="1" dirty="0"/>
            </a:br>
            <a:br>
              <a:rPr lang="en-US" sz="3600" b="1" i="1" dirty="0"/>
            </a:br>
            <a:r>
              <a:rPr lang="en-US" sz="3600" b="1" i="1" dirty="0"/>
              <a:t>By </a:t>
            </a:r>
            <a:r>
              <a:rPr lang="en-US" sz="3600" i="1" dirty="0"/>
              <a:t>Benjamin Franklin (1751)</a:t>
            </a:r>
            <a:br>
              <a:rPr lang="en-US" sz="3600" i="1" dirty="0"/>
            </a:br>
            <a:endParaRPr lang="en-US" sz="3600" dirty="0"/>
          </a:p>
        </p:txBody>
      </p:sp>
      <p:sp>
        <p:nvSpPr>
          <p:cNvPr id="23" name="Rectangle 22">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DD3D0E2-3EBE-F749-8797-6A0B2449B674}"/>
              </a:ext>
            </a:extLst>
          </p:cNvPr>
          <p:cNvSpPr>
            <a:spLocks noGrp="1"/>
          </p:cNvSpPr>
          <p:nvPr>
            <p:ph idx="1"/>
          </p:nvPr>
        </p:nvSpPr>
        <p:spPr>
          <a:xfrm>
            <a:off x="5070020" y="1698170"/>
            <a:ext cx="6478513" cy="4516361"/>
          </a:xfrm>
        </p:spPr>
        <p:txBody>
          <a:bodyPr>
            <a:normAutofit/>
          </a:bodyPr>
          <a:lstStyle/>
          <a:p>
            <a:pPr marL="0" indent="0">
              <a:buNone/>
            </a:pPr>
            <a:br>
              <a:rPr lang="en-US" sz="1400" dirty="0"/>
            </a:br>
            <a:r>
              <a:rPr lang="en-US" sz="1400" dirty="0"/>
              <a:t>     And since Detachments of </a:t>
            </a:r>
            <a:r>
              <a:rPr lang="en-US" sz="1400" i="1" dirty="0"/>
              <a:t>English</a:t>
            </a:r>
            <a:r>
              <a:rPr lang="en-US" sz="1400" dirty="0"/>
              <a:t> from </a:t>
            </a:r>
            <a:r>
              <a:rPr lang="en-US" sz="1400" i="1" dirty="0"/>
              <a:t>Britain</a:t>
            </a:r>
            <a:r>
              <a:rPr lang="en-US" sz="1400" dirty="0"/>
              <a:t> sent to </a:t>
            </a:r>
            <a:r>
              <a:rPr lang="en-US" sz="1400" i="1" dirty="0"/>
              <a:t>America</a:t>
            </a:r>
            <a:r>
              <a:rPr lang="en-US" sz="1400" dirty="0"/>
              <a:t>, will have their Places at Home so soon </a:t>
            </a:r>
            <a:r>
              <a:rPr lang="en-US" sz="1400" dirty="0" err="1"/>
              <a:t>supply'd</a:t>
            </a:r>
            <a:r>
              <a:rPr lang="en-US" sz="1400" dirty="0"/>
              <a:t> an increase so largely here; why should the </a:t>
            </a:r>
            <a:r>
              <a:rPr lang="en-US" sz="1400" i="1" dirty="0"/>
              <a:t>Palatine Boors</a:t>
            </a:r>
            <a:r>
              <a:rPr lang="en-US" sz="1400" dirty="0"/>
              <a:t> be suffered to swarm into our Settlements, and by herding together establish their Language and Manners to the Exclusion f ours? Why should </a:t>
            </a:r>
            <a:r>
              <a:rPr lang="en-US" sz="1400" i="1" dirty="0"/>
              <a:t>Pennsylvania</a:t>
            </a:r>
            <a:r>
              <a:rPr lang="en-US" sz="1400" dirty="0"/>
              <a:t>, founded by the</a:t>
            </a:r>
            <a:r>
              <a:rPr lang="en-US" sz="1400" i="1" dirty="0"/>
              <a:t> English,</a:t>
            </a:r>
            <a:r>
              <a:rPr lang="en-US" sz="1400" dirty="0"/>
              <a:t> become a Colony of </a:t>
            </a:r>
            <a:r>
              <a:rPr lang="en-US" sz="1400" i="1" dirty="0"/>
              <a:t>Aliens</a:t>
            </a:r>
            <a:r>
              <a:rPr lang="en-US" sz="1400" dirty="0"/>
              <a:t>, who will shortly be so numerous as to Germanize us instead of our Anglifying them, and will never adopt our Language or Customs, any more than they can acquire our Complexion.</a:t>
            </a:r>
            <a:br>
              <a:rPr lang="en-US" sz="1400" dirty="0"/>
            </a:br>
            <a:r>
              <a:rPr lang="en-US" sz="1400" dirty="0"/>
              <a:t>     Which leads me to add one Remark: That the Number of purely white People in the World is proportionably very small. All </a:t>
            </a:r>
            <a:r>
              <a:rPr lang="en-US" sz="1400" i="1" dirty="0"/>
              <a:t>Africa</a:t>
            </a:r>
            <a:r>
              <a:rPr lang="en-US" sz="1400" dirty="0"/>
              <a:t> is black or tawny. </a:t>
            </a:r>
            <a:r>
              <a:rPr lang="en-US" sz="1400" i="1" dirty="0"/>
              <a:t>Asia</a:t>
            </a:r>
            <a:r>
              <a:rPr lang="en-US" sz="1400" dirty="0"/>
              <a:t> chiefly tawny. </a:t>
            </a:r>
            <a:r>
              <a:rPr lang="en-US" sz="1400" i="1" dirty="0"/>
              <a:t>America</a:t>
            </a:r>
            <a:r>
              <a:rPr lang="en-US" sz="1400" dirty="0"/>
              <a:t> (exclusive of the new Comers) wholly so. And in </a:t>
            </a:r>
            <a:r>
              <a:rPr lang="en-US" sz="1400" i="1" dirty="0"/>
              <a:t>Europe</a:t>
            </a:r>
            <a:r>
              <a:rPr lang="en-US" sz="1400" dirty="0"/>
              <a:t>, the </a:t>
            </a:r>
            <a:r>
              <a:rPr lang="en-US" sz="1400" i="1" dirty="0"/>
              <a:t>Spaniards, Italians, French, Russians</a:t>
            </a:r>
            <a:r>
              <a:rPr lang="en-US" sz="1400" dirty="0"/>
              <a:t> and </a:t>
            </a:r>
            <a:r>
              <a:rPr lang="en-US" sz="1400" i="1" dirty="0"/>
              <a:t>Swedes</a:t>
            </a:r>
            <a:r>
              <a:rPr lang="en-US" sz="1400" dirty="0"/>
              <a:t>, are generally of what we call a swarthy Complexion; as are the </a:t>
            </a:r>
            <a:r>
              <a:rPr lang="en-US" sz="1400" i="1" dirty="0"/>
              <a:t>Germans</a:t>
            </a:r>
            <a:r>
              <a:rPr lang="en-US" sz="1400" dirty="0"/>
              <a:t> also, the </a:t>
            </a:r>
            <a:r>
              <a:rPr lang="en-US" sz="1400" i="1" dirty="0"/>
              <a:t>Saxons</a:t>
            </a:r>
            <a:r>
              <a:rPr lang="en-US" sz="1400" dirty="0"/>
              <a:t> only excepted, who with the </a:t>
            </a:r>
            <a:r>
              <a:rPr lang="en-US" sz="1400" i="1" dirty="0"/>
              <a:t>English</a:t>
            </a:r>
            <a:r>
              <a:rPr lang="en-US" sz="1400" dirty="0"/>
              <a:t>, make the principal Body of White People on the Face of the Earth. I could wish their Numbers were increased. And while we are, as I may call it, </a:t>
            </a:r>
            <a:r>
              <a:rPr lang="en-US" sz="1400" i="1" dirty="0"/>
              <a:t>Scouring</a:t>
            </a:r>
            <a:r>
              <a:rPr lang="en-US" sz="1400" dirty="0"/>
              <a:t> our Planet, by clearing </a:t>
            </a:r>
            <a:r>
              <a:rPr lang="en-US" sz="1400" i="1" dirty="0"/>
              <a:t>America</a:t>
            </a:r>
            <a:r>
              <a:rPr lang="en-US" sz="1400" dirty="0"/>
              <a:t> of Woods, and so making this Side of our Globe reflect a brighter Light to the Eyes of Inhabitants in </a:t>
            </a:r>
            <a:r>
              <a:rPr lang="en-US" sz="1400" i="1" dirty="0"/>
              <a:t>Mars</a:t>
            </a:r>
            <a:r>
              <a:rPr lang="en-US" sz="1400" dirty="0"/>
              <a:t> or </a:t>
            </a:r>
            <a:r>
              <a:rPr lang="en-US" sz="1400" i="1" dirty="0"/>
              <a:t>Venus</a:t>
            </a:r>
            <a:r>
              <a:rPr lang="en-US" sz="1400" dirty="0"/>
              <a:t>, why should we in the Sight of Superior Beings, darken its People? why increase the Sons of </a:t>
            </a:r>
            <a:r>
              <a:rPr lang="en-US" sz="1400" i="1" dirty="0"/>
              <a:t>Africa</a:t>
            </a:r>
            <a:r>
              <a:rPr lang="en-US" sz="1400" dirty="0"/>
              <a:t>, by Planting them in </a:t>
            </a:r>
            <a:r>
              <a:rPr lang="en-US" sz="1400" i="1" dirty="0"/>
              <a:t>America</a:t>
            </a:r>
            <a:r>
              <a:rPr lang="en-US" sz="1400" dirty="0"/>
              <a:t>, where we have so fair an Opportunity, by excluding all Blacks and </a:t>
            </a:r>
            <a:r>
              <a:rPr lang="en-US" sz="1400" dirty="0" err="1"/>
              <a:t>Tawneys</a:t>
            </a:r>
            <a:r>
              <a:rPr lang="en-US" sz="1400" dirty="0"/>
              <a:t>, of increasing the lovely White and Red? But perhaps I am partial to the Complexion of my Country, for such Kind of Partiality is natural to Mankind.</a:t>
            </a:r>
          </a:p>
        </p:txBody>
      </p:sp>
      <p:sp>
        <p:nvSpPr>
          <p:cNvPr id="31" name="Isosceles Triangle 30">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Isosceles Triangle 32">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3375009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887485F4-6E32-4350-9767-EB4EE2A78F9E}"/>
              </a:ext>
            </a:extLst>
          </p:cNvPr>
          <p:cNvPicPr>
            <a:picLocks noChangeAspect="1"/>
          </p:cNvPicPr>
          <p:nvPr/>
        </p:nvPicPr>
        <p:blipFill rotWithShape="1">
          <a:blip r:embed="rId3">
            <a:alphaModFix amt="35000"/>
          </a:blip>
          <a:srcRect t="7529" b="8201"/>
          <a:stretch/>
        </p:blipFill>
        <p:spPr>
          <a:xfrm>
            <a:off x="20" y="1"/>
            <a:ext cx="12191980" cy="6857999"/>
          </a:xfrm>
          <a:prstGeom prst="rect">
            <a:avLst/>
          </a:prstGeom>
        </p:spPr>
      </p:pic>
      <p:sp>
        <p:nvSpPr>
          <p:cNvPr id="2" name="Title 1">
            <a:extLst>
              <a:ext uri="{FF2B5EF4-FFF2-40B4-BE49-F238E27FC236}">
                <a16:creationId xmlns:a16="http://schemas.microsoft.com/office/drawing/2014/main" id="{464327E0-BD3D-2844-A933-8F486BCD9807}"/>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Terminology</a:t>
            </a:r>
          </a:p>
        </p:txBody>
      </p:sp>
      <p:cxnSp>
        <p:nvCxnSpPr>
          <p:cNvPr id="50" name="Straight Connector 49">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43" name="Content Placeholder 2">
            <a:extLst>
              <a:ext uri="{FF2B5EF4-FFF2-40B4-BE49-F238E27FC236}">
                <a16:creationId xmlns:a16="http://schemas.microsoft.com/office/drawing/2014/main" id="{703345D5-4AEE-4C34-A0ED-335E67D7A461}"/>
              </a:ext>
            </a:extLst>
          </p:cNvPr>
          <p:cNvGraphicFramePr>
            <a:graphicFrameLocks noGrp="1"/>
          </p:cNvGraphicFramePr>
          <p:nvPr>
            <p:ph idx="1"/>
            <p:extLst>
              <p:ext uri="{D42A27DB-BD31-4B8C-83A1-F6EECF244321}">
                <p14:modId xmlns:p14="http://schemas.microsoft.com/office/powerpoint/2010/main" val="2824998442"/>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9383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AB5DEA-23BF-7546-9994-07D7B3F175F5}"/>
              </a:ext>
            </a:extLst>
          </p:cNvPr>
          <p:cNvSpPr>
            <a:spLocks noGrp="1"/>
          </p:cNvSpPr>
          <p:nvPr>
            <p:ph type="title"/>
          </p:nvPr>
        </p:nvSpPr>
        <p:spPr>
          <a:xfrm>
            <a:off x="838200" y="365125"/>
            <a:ext cx="10515600" cy="1325563"/>
          </a:xfrm>
        </p:spPr>
        <p:txBody>
          <a:bodyPr>
            <a:normAutofit/>
          </a:bodyPr>
          <a:lstStyle/>
          <a:p>
            <a:r>
              <a:rPr lang="en-US" sz="5400"/>
              <a:t>Changing Standards of Naturalization</a:t>
            </a:r>
          </a:p>
        </p:txBody>
      </p:sp>
      <p:sp>
        <p:nvSpPr>
          <p:cNvPr id="30"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Content Placeholder 2">
            <a:extLst>
              <a:ext uri="{FF2B5EF4-FFF2-40B4-BE49-F238E27FC236}">
                <a16:creationId xmlns:a16="http://schemas.microsoft.com/office/drawing/2014/main" id="{0FC2FC42-E61B-4813-9800-2BC7DD71EDAB}"/>
              </a:ext>
            </a:extLst>
          </p:cNvPr>
          <p:cNvGraphicFramePr/>
          <p:nvPr>
            <p:extLst>
              <p:ext uri="{D42A27DB-BD31-4B8C-83A1-F6EECF244321}">
                <p14:modId xmlns:p14="http://schemas.microsoft.com/office/powerpoint/2010/main" val="1799610057"/>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9528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0F7C10-26E8-4B4E-AEAC-0A5F8D86DFF4}"/>
              </a:ext>
            </a:extLst>
          </p:cNvPr>
          <p:cNvSpPr>
            <a:spLocks noGrp="1"/>
          </p:cNvSpPr>
          <p:nvPr>
            <p:ph type="title"/>
          </p:nvPr>
        </p:nvSpPr>
        <p:spPr>
          <a:xfrm>
            <a:off x="841248" y="548640"/>
            <a:ext cx="3600860" cy="5431536"/>
          </a:xfrm>
        </p:spPr>
        <p:txBody>
          <a:bodyPr>
            <a:normAutofit/>
          </a:bodyPr>
          <a:lstStyle/>
          <a:p>
            <a:r>
              <a:rPr lang="en-US" sz="4600"/>
              <a:t>Why naturalization mattered?</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3E57AF-2967-D940-9FF4-DF245C774A18}"/>
              </a:ext>
            </a:extLst>
          </p:cNvPr>
          <p:cNvSpPr>
            <a:spLocks noGrp="1"/>
          </p:cNvSpPr>
          <p:nvPr>
            <p:ph idx="1"/>
          </p:nvPr>
        </p:nvSpPr>
        <p:spPr>
          <a:xfrm>
            <a:off x="5126418" y="552091"/>
            <a:ext cx="6224335" cy="5431536"/>
          </a:xfrm>
        </p:spPr>
        <p:txBody>
          <a:bodyPr anchor="ctr">
            <a:normAutofit/>
          </a:bodyPr>
          <a:lstStyle/>
          <a:p>
            <a:r>
              <a:rPr lang="en-US" sz="2200" dirty="0"/>
              <a:t>Without citizenship nonwhite residents could not</a:t>
            </a:r>
          </a:p>
          <a:p>
            <a:pPr lvl="1"/>
            <a:r>
              <a:rPr lang="en-US" sz="2200" dirty="0"/>
              <a:t>vote</a:t>
            </a:r>
          </a:p>
          <a:p>
            <a:pPr lvl="1"/>
            <a:r>
              <a:rPr lang="en-US" sz="2200" dirty="0"/>
              <a:t>own property</a:t>
            </a:r>
          </a:p>
          <a:p>
            <a:pPr lvl="1"/>
            <a:r>
              <a:rPr lang="en-US" sz="2200" dirty="0"/>
              <a:t>testify in court</a:t>
            </a:r>
          </a:p>
          <a:p>
            <a:endParaRPr lang="en-US" sz="2200" dirty="0"/>
          </a:p>
        </p:txBody>
      </p:sp>
    </p:spTree>
    <p:extLst>
      <p:ext uri="{BB962C8B-B14F-4D97-AF65-F5344CB8AC3E}">
        <p14:creationId xmlns:p14="http://schemas.microsoft.com/office/powerpoint/2010/main" val="3654725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1F43FDB7-8E4D-3A43-B6E8-694BD8843A09}"/>
              </a:ext>
            </a:extLst>
          </p:cNvPr>
          <p:cNvSpPr>
            <a:spLocks noGrp="1"/>
          </p:cNvSpPr>
          <p:nvPr>
            <p:ph type="title"/>
          </p:nvPr>
        </p:nvSpPr>
        <p:spPr>
          <a:xfrm>
            <a:off x="786385" y="841248"/>
            <a:ext cx="3515244" cy="5340097"/>
          </a:xfrm>
        </p:spPr>
        <p:txBody>
          <a:bodyPr anchor="ctr">
            <a:normAutofit/>
          </a:bodyPr>
          <a:lstStyle/>
          <a:p>
            <a:r>
              <a:rPr lang="en-US" sz="4800" dirty="0">
                <a:solidFill>
                  <a:schemeClr val="bg1"/>
                </a:solidFill>
              </a:rPr>
              <a:t>US Immigration Timeline**</a:t>
            </a:r>
          </a:p>
        </p:txBody>
      </p:sp>
      <p:graphicFrame>
        <p:nvGraphicFramePr>
          <p:cNvPr id="5" name="Content Placeholder 2">
            <a:extLst>
              <a:ext uri="{FF2B5EF4-FFF2-40B4-BE49-F238E27FC236}">
                <a16:creationId xmlns:a16="http://schemas.microsoft.com/office/drawing/2014/main" id="{EB142B60-54CF-45B9-869E-D5DA13ED6F63}"/>
              </a:ext>
            </a:extLst>
          </p:cNvPr>
          <p:cNvGraphicFramePr>
            <a:graphicFrameLocks noGrp="1"/>
          </p:cNvGraphicFramePr>
          <p:nvPr>
            <p:ph idx="1"/>
            <p:extLst>
              <p:ext uri="{D42A27DB-BD31-4B8C-83A1-F6EECF244321}">
                <p14:modId xmlns:p14="http://schemas.microsoft.com/office/powerpoint/2010/main" val="2153245754"/>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0073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C0C517BF-5B1D-1B4A-A881-7CBCE470CF6A}"/>
              </a:ext>
            </a:extLst>
          </p:cNvPr>
          <p:cNvSpPr>
            <a:spLocks noGrp="1"/>
          </p:cNvSpPr>
          <p:nvPr>
            <p:ph type="title"/>
          </p:nvPr>
        </p:nvSpPr>
        <p:spPr>
          <a:xfrm>
            <a:off x="786385" y="841248"/>
            <a:ext cx="3515244" cy="5340097"/>
          </a:xfrm>
        </p:spPr>
        <p:txBody>
          <a:bodyPr anchor="ctr">
            <a:normAutofit/>
          </a:bodyPr>
          <a:lstStyle/>
          <a:p>
            <a:r>
              <a:rPr lang="en-US" sz="4800" dirty="0">
                <a:solidFill>
                  <a:schemeClr val="bg1"/>
                </a:solidFill>
              </a:rPr>
              <a:t>US Immigration Timeline**</a:t>
            </a:r>
          </a:p>
        </p:txBody>
      </p:sp>
      <p:graphicFrame>
        <p:nvGraphicFramePr>
          <p:cNvPr id="5" name="Content Placeholder 2">
            <a:extLst>
              <a:ext uri="{FF2B5EF4-FFF2-40B4-BE49-F238E27FC236}">
                <a16:creationId xmlns:a16="http://schemas.microsoft.com/office/drawing/2014/main" id="{D6FBCA04-1EC0-42DC-AEA5-7CF6A6C13A45}"/>
              </a:ext>
            </a:extLst>
          </p:cNvPr>
          <p:cNvGraphicFramePr>
            <a:graphicFrameLocks noGrp="1"/>
          </p:cNvGraphicFramePr>
          <p:nvPr>
            <p:ph idx="1"/>
            <p:extLst>
              <p:ext uri="{D42A27DB-BD31-4B8C-83A1-F6EECF244321}">
                <p14:modId xmlns:p14="http://schemas.microsoft.com/office/powerpoint/2010/main" val="3183570511"/>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3181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B5AC3B1C-8880-3E4C-B455-251A119ECF22}"/>
              </a:ext>
            </a:extLst>
          </p:cNvPr>
          <p:cNvSpPr>
            <a:spLocks noGrp="1"/>
          </p:cNvSpPr>
          <p:nvPr>
            <p:ph type="title"/>
          </p:nvPr>
        </p:nvSpPr>
        <p:spPr>
          <a:xfrm>
            <a:off x="786385" y="841248"/>
            <a:ext cx="3515244" cy="5340097"/>
          </a:xfrm>
        </p:spPr>
        <p:txBody>
          <a:bodyPr anchor="ctr">
            <a:normAutofit/>
          </a:bodyPr>
          <a:lstStyle/>
          <a:p>
            <a:r>
              <a:rPr lang="en-US" sz="4800">
                <a:solidFill>
                  <a:schemeClr val="bg1"/>
                </a:solidFill>
              </a:rPr>
              <a:t>US Immigration Timeline**</a:t>
            </a:r>
          </a:p>
        </p:txBody>
      </p:sp>
      <p:graphicFrame>
        <p:nvGraphicFramePr>
          <p:cNvPr id="5" name="Content Placeholder 2">
            <a:extLst>
              <a:ext uri="{FF2B5EF4-FFF2-40B4-BE49-F238E27FC236}">
                <a16:creationId xmlns:a16="http://schemas.microsoft.com/office/drawing/2014/main" id="{1518D1A8-7F26-4416-A8FE-CAA6DA6FCDC1}"/>
              </a:ext>
            </a:extLst>
          </p:cNvPr>
          <p:cNvGraphicFramePr>
            <a:graphicFrameLocks noGrp="1"/>
          </p:cNvGraphicFramePr>
          <p:nvPr>
            <p:ph idx="1"/>
            <p:extLst>
              <p:ext uri="{D42A27DB-BD31-4B8C-83A1-F6EECF244321}">
                <p14:modId xmlns:p14="http://schemas.microsoft.com/office/powerpoint/2010/main" val="4023790126"/>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2988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9521A0D6-7D57-F749-95F5-DDE5BB978A6B}"/>
              </a:ext>
            </a:extLst>
          </p:cNvPr>
          <p:cNvSpPr>
            <a:spLocks noGrp="1"/>
          </p:cNvSpPr>
          <p:nvPr>
            <p:ph type="title"/>
          </p:nvPr>
        </p:nvSpPr>
        <p:spPr>
          <a:xfrm>
            <a:off x="786385" y="841248"/>
            <a:ext cx="3515244" cy="5340097"/>
          </a:xfrm>
        </p:spPr>
        <p:txBody>
          <a:bodyPr anchor="ctr">
            <a:normAutofit/>
          </a:bodyPr>
          <a:lstStyle/>
          <a:p>
            <a:r>
              <a:rPr lang="en-US" sz="4800">
                <a:solidFill>
                  <a:schemeClr val="bg1"/>
                </a:solidFill>
              </a:rPr>
              <a:t>US Immigration Timeline**</a:t>
            </a:r>
          </a:p>
        </p:txBody>
      </p:sp>
      <p:graphicFrame>
        <p:nvGraphicFramePr>
          <p:cNvPr id="51" name="Content Placeholder 2">
            <a:extLst>
              <a:ext uri="{FF2B5EF4-FFF2-40B4-BE49-F238E27FC236}">
                <a16:creationId xmlns:a16="http://schemas.microsoft.com/office/drawing/2014/main" id="{8B6148AD-76A2-4D34-A324-F399700AC18D}"/>
              </a:ext>
            </a:extLst>
          </p:cNvPr>
          <p:cNvGraphicFramePr>
            <a:graphicFrameLocks noGrp="1"/>
          </p:cNvGraphicFramePr>
          <p:nvPr>
            <p:ph idx="1"/>
            <p:extLst>
              <p:ext uri="{D42A27DB-BD31-4B8C-83A1-F6EECF244321}">
                <p14:modId xmlns:p14="http://schemas.microsoft.com/office/powerpoint/2010/main" val="388698541"/>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731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7">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icture containing text, person, white, black&#10;&#10;Description automatically generated">
            <a:extLst>
              <a:ext uri="{FF2B5EF4-FFF2-40B4-BE49-F238E27FC236}">
                <a16:creationId xmlns:a16="http://schemas.microsoft.com/office/drawing/2014/main" id="{AEF28D92-7306-664E-8C70-263CAF2D98C3}"/>
              </a:ext>
            </a:extLst>
          </p:cNvPr>
          <p:cNvPicPr>
            <a:picLocks noChangeAspect="1"/>
          </p:cNvPicPr>
          <p:nvPr/>
        </p:nvPicPr>
        <p:blipFill rotWithShape="1">
          <a:blip r:embed="rId3"/>
          <a:srcRect t="13225" r="2" b="13013"/>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3044228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CED89C9-416C-4224-A5C5-930966419985}"/>
              </a:ext>
            </a:extLst>
          </p:cNvPr>
          <p:cNvPicPr>
            <a:picLocks noChangeAspect="1"/>
          </p:cNvPicPr>
          <p:nvPr/>
        </p:nvPicPr>
        <p:blipFill rotWithShape="1">
          <a:blip r:embed="rId2">
            <a:alphaModFix amt="35000"/>
          </a:blip>
          <a:srcRect t="4205" b="11526"/>
          <a:stretch/>
        </p:blipFill>
        <p:spPr>
          <a:xfrm>
            <a:off x="20" y="1"/>
            <a:ext cx="12191980" cy="6857999"/>
          </a:xfrm>
          <a:prstGeom prst="rect">
            <a:avLst/>
          </a:prstGeom>
        </p:spPr>
      </p:pic>
      <p:sp>
        <p:nvSpPr>
          <p:cNvPr id="2" name="Title 1">
            <a:extLst>
              <a:ext uri="{FF2B5EF4-FFF2-40B4-BE49-F238E27FC236}">
                <a16:creationId xmlns:a16="http://schemas.microsoft.com/office/drawing/2014/main" id="{212E2BFA-20B7-A249-AED1-E93EB555D3C1}"/>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Why did Europeans migrate to the New World?</a:t>
            </a:r>
          </a:p>
        </p:txBody>
      </p:sp>
      <p:cxnSp>
        <p:nvCxnSpPr>
          <p:cNvPr id="18" name="Straight Connector 17">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2">
            <a:extLst>
              <a:ext uri="{FF2B5EF4-FFF2-40B4-BE49-F238E27FC236}">
                <a16:creationId xmlns:a16="http://schemas.microsoft.com/office/drawing/2014/main" id="{E77821A6-3EB6-49AD-B735-3CB941EDD24C}"/>
              </a:ext>
            </a:extLst>
          </p:cNvPr>
          <p:cNvGraphicFramePr>
            <a:graphicFrameLocks noGrp="1"/>
          </p:cNvGraphicFramePr>
          <p:nvPr>
            <p:ph idx="1"/>
            <p:extLst>
              <p:ext uri="{D42A27DB-BD31-4B8C-83A1-F6EECF244321}">
                <p14:modId xmlns:p14="http://schemas.microsoft.com/office/powerpoint/2010/main" val="3146264657"/>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9486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1" name="Rectangle 16">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2" name="Rectangle 18">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1AA8E9-51A5-C24D-851F-A12FEC32AF5C}"/>
              </a:ext>
            </a:extLst>
          </p:cNvPr>
          <p:cNvSpPr>
            <a:spLocks noGrp="1"/>
          </p:cNvSpPr>
          <p:nvPr>
            <p:ph type="title"/>
          </p:nvPr>
        </p:nvSpPr>
        <p:spPr>
          <a:xfrm>
            <a:off x="992206" y="1608667"/>
            <a:ext cx="2823275" cy="4501127"/>
          </a:xfrm>
        </p:spPr>
        <p:txBody>
          <a:bodyPr vert="horz" lIns="91440" tIns="45720" rIns="91440" bIns="45720" rtlCol="0" anchor="t">
            <a:normAutofit/>
          </a:bodyPr>
          <a:lstStyle/>
          <a:p>
            <a:pPr algn="r"/>
            <a:r>
              <a:rPr lang="en-US" sz="3200" kern="1200">
                <a:solidFill>
                  <a:srgbClr val="FFFFFF"/>
                </a:solidFill>
                <a:latin typeface="+mj-lt"/>
                <a:ea typeface="+mj-ea"/>
                <a:cs typeface="+mj-cs"/>
              </a:rPr>
              <a:t>Push and Pull Theory in Immigration</a:t>
            </a:r>
          </a:p>
        </p:txBody>
      </p:sp>
      <p:sp>
        <p:nvSpPr>
          <p:cNvPr id="3" name="Content Placeholder 2">
            <a:extLst>
              <a:ext uri="{FF2B5EF4-FFF2-40B4-BE49-F238E27FC236}">
                <a16:creationId xmlns:a16="http://schemas.microsoft.com/office/drawing/2014/main" id="{212F9728-3518-1E43-9D55-81197C498596}"/>
              </a:ext>
            </a:extLst>
          </p:cNvPr>
          <p:cNvSpPr>
            <a:spLocks noGrp="1"/>
          </p:cNvSpPr>
          <p:nvPr>
            <p:ph idx="1"/>
          </p:nvPr>
        </p:nvSpPr>
        <p:spPr>
          <a:xfrm>
            <a:off x="4547698" y="1608667"/>
            <a:ext cx="3421958" cy="4501127"/>
          </a:xfrm>
        </p:spPr>
        <p:txBody>
          <a:bodyPr vert="horz" lIns="91440" tIns="45720" rIns="91440" bIns="45720" rtlCol="0">
            <a:normAutofit/>
          </a:bodyPr>
          <a:lstStyle/>
          <a:p>
            <a:r>
              <a:rPr lang="en-US" sz="1700"/>
              <a:t>Push : It refers to those forces existing in the place of origin that encourage or impel people to emigrate.</a:t>
            </a:r>
          </a:p>
          <a:p>
            <a:pPr lvl="1"/>
            <a:r>
              <a:rPr lang="en-US" sz="1700"/>
              <a:t>Irish potato famine, earthquakes, political (Nazis), economic pressures, growing population</a:t>
            </a:r>
          </a:p>
          <a:p>
            <a:pPr marL="457200" lvl="1"/>
            <a:endParaRPr lang="en-US" sz="1700"/>
          </a:p>
          <a:p>
            <a:r>
              <a:rPr lang="en-US" sz="1700"/>
              <a:t>Pull : It refers to those attractive forces emanating from the migrants’ goal that draw migrants.</a:t>
            </a:r>
          </a:p>
          <a:p>
            <a:pPr lvl="1"/>
            <a:r>
              <a:rPr lang="en-US" sz="1700"/>
              <a:t>Promises of political and religious freedom, economic gain</a:t>
            </a:r>
          </a:p>
          <a:p>
            <a:pPr marL="457200" lvl="1"/>
            <a:endParaRPr lang="en-US" sz="1700"/>
          </a:p>
          <a:p>
            <a:pPr marL="457200" lvl="1"/>
            <a:endParaRPr lang="en-US" sz="1700"/>
          </a:p>
        </p:txBody>
      </p:sp>
      <p:sp>
        <p:nvSpPr>
          <p:cNvPr id="4" name="TextBox 3">
            <a:extLst>
              <a:ext uri="{FF2B5EF4-FFF2-40B4-BE49-F238E27FC236}">
                <a16:creationId xmlns:a16="http://schemas.microsoft.com/office/drawing/2014/main" id="{0F048FC0-09A3-0045-9C00-4C8111BE5313}"/>
              </a:ext>
            </a:extLst>
          </p:cNvPr>
          <p:cNvSpPr txBox="1"/>
          <p:nvPr/>
        </p:nvSpPr>
        <p:spPr>
          <a:xfrm>
            <a:off x="8289696" y="1608667"/>
            <a:ext cx="3421957" cy="4501127"/>
          </a:xfrm>
          <a:prstGeom prst="rect">
            <a:avLst/>
          </a:prstGeom>
        </p:spPr>
        <p:txBody>
          <a:bodyPr vert="horz" lIns="91440" tIns="45720" rIns="91440" bIns="45720" rtlCol="0">
            <a:normAutofit/>
          </a:bodyPr>
          <a:lstStyle/>
          <a:p>
            <a:pPr marL="285750" indent="-228600" defTabSz="914400">
              <a:lnSpc>
                <a:spcPct val="90000"/>
              </a:lnSpc>
              <a:spcAft>
                <a:spcPts val="600"/>
              </a:spcAft>
              <a:buFont typeface="Arial" panose="020B0604020202020204" pitchFamily="34" charset="0"/>
              <a:buChar char="•"/>
            </a:pPr>
            <a:r>
              <a:rPr lang="en-US" sz="2000"/>
              <a:t>Means: It refers to the ability to migrate</a:t>
            </a:r>
          </a:p>
          <a:p>
            <a:pPr marL="742950" lvl="1" indent="-228600" defTabSz="914400">
              <a:lnSpc>
                <a:spcPct val="90000"/>
              </a:lnSpc>
              <a:spcAft>
                <a:spcPts val="600"/>
              </a:spcAft>
              <a:buFont typeface="Arial" panose="020B0604020202020204" pitchFamily="34" charset="0"/>
              <a:buChar char="•"/>
            </a:pPr>
            <a:r>
              <a:rPr lang="en-US" sz="2000"/>
              <a:t>Affordable transportation</a:t>
            </a:r>
          </a:p>
          <a:p>
            <a:pPr marL="742950" lvl="1" indent="-228600" defTabSz="914400">
              <a:lnSpc>
                <a:spcPct val="90000"/>
              </a:lnSpc>
              <a:spcAft>
                <a:spcPts val="600"/>
              </a:spcAft>
              <a:buFont typeface="Arial" panose="020B0604020202020204" pitchFamily="34" charset="0"/>
              <a:buChar char="•"/>
            </a:pPr>
            <a:r>
              <a:rPr lang="en-US" sz="2000"/>
              <a:t>The lack of restraints on mobility in the place of origin</a:t>
            </a:r>
          </a:p>
          <a:p>
            <a:pPr marL="742950" lvl="1" indent="-228600" defTabSz="914400">
              <a:lnSpc>
                <a:spcPct val="90000"/>
              </a:lnSpc>
              <a:spcAft>
                <a:spcPts val="600"/>
              </a:spcAft>
              <a:buFont typeface="Arial" panose="020B0604020202020204" pitchFamily="34" charset="0"/>
              <a:buChar char="•"/>
            </a:pPr>
            <a:r>
              <a:rPr lang="en-US" sz="2000"/>
              <a:t>The absence of effective barriers at the destination </a:t>
            </a:r>
          </a:p>
          <a:p>
            <a:pPr marL="742950" lvl="1" indent="-228600" defTabSz="914400">
              <a:lnSpc>
                <a:spcPct val="90000"/>
              </a:lnSpc>
              <a:spcAft>
                <a:spcPts val="600"/>
              </a:spcAft>
              <a:buFont typeface="Arial" panose="020B0604020202020204" pitchFamily="34" charset="0"/>
              <a:buChar char="•"/>
            </a:pPr>
            <a:endParaRPr lang="en-US" sz="2000"/>
          </a:p>
        </p:txBody>
      </p:sp>
    </p:spTree>
    <p:extLst>
      <p:ext uri="{BB962C8B-B14F-4D97-AF65-F5344CB8AC3E}">
        <p14:creationId xmlns:p14="http://schemas.microsoft.com/office/powerpoint/2010/main" val="3572491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BCF06664-EAD1-8846-829B-41A871C4A279}"/>
              </a:ext>
            </a:extLst>
          </p:cNvPr>
          <p:cNvSpPr>
            <a:spLocks noGrp="1"/>
          </p:cNvSpPr>
          <p:nvPr>
            <p:ph type="title"/>
          </p:nvPr>
        </p:nvSpPr>
        <p:spPr>
          <a:xfrm>
            <a:off x="2399234" y="2073715"/>
            <a:ext cx="6935759" cy="2993042"/>
          </a:xfrm>
        </p:spPr>
        <p:txBody>
          <a:bodyPr vert="horz" lIns="91440" tIns="45720" rIns="91440" bIns="45720" rtlCol="0" anchor="ctr">
            <a:normAutofit/>
          </a:bodyPr>
          <a:lstStyle/>
          <a:p>
            <a:pPr algn="ctr"/>
            <a:r>
              <a:rPr lang="en-US" sz="6800" kern="1200">
                <a:solidFill>
                  <a:schemeClr val="bg1"/>
                </a:solidFill>
                <a:latin typeface="+mj-lt"/>
                <a:ea typeface="+mj-ea"/>
                <a:cs typeface="+mj-cs"/>
              </a:rPr>
              <a:t>Immigration Myths Believed by Most Americans</a:t>
            </a:r>
          </a:p>
        </p:txBody>
      </p:sp>
      <p:sp>
        <p:nvSpPr>
          <p:cNvPr id="18" name="Rectangle 17">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1883640"/>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5066757"/>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48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E1D6B315-4E55-3948-BA1F-38DDD6616F94}"/>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6000" kern="1200">
                <a:solidFill>
                  <a:schemeClr val="tx1"/>
                </a:solidFill>
                <a:latin typeface="+mj-lt"/>
                <a:ea typeface="+mj-ea"/>
                <a:cs typeface="+mj-cs"/>
              </a:rPr>
              <a:t>The Plymouth Rock</a:t>
            </a:r>
          </a:p>
        </p:txBody>
      </p:sp>
      <p:sp>
        <p:nvSpPr>
          <p:cNvPr id="3" name="Content Placeholder 2">
            <a:extLst>
              <a:ext uri="{FF2B5EF4-FFF2-40B4-BE49-F238E27FC236}">
                <a16:creationId xmlns:a16="http://schemas.microsoft.com/office/drawing/2014/main" id="{CC14761B-2237-CE45-AB50-0BB66B19BCF1}"/>
              </a:ext>
            </a:extLst>
          </p:cNvPr>
          <p:cNvSpPr>
            <a:spLocks noGrp="1"/>
          </p:cNvSpPr>
          <p:nvPr>
            <p:ph idx="1"/>
          </p:nvPr>
        </p:nvSpPr>
        <p:spPr>
          <a:xfrm>
            <a:off x="3315031" y="4076802"/>
            <a:ext cx="5561938" cy="1534587"/>
          </a:xfrm>
        </p:spPr>
        <p:txBody>
          <a:bodyPr vert="horz" lIns="91440" tIns="45720" rIns="91440" bIns="45720" rtlCol="0">
            <a:normAutofit/>
          </a:bodyPr>
          <a:lstStyle/>
          <a:p>
            <a:pPr marL="0" indent="0" algn="ctr">
              <a:buNone/>
            </a:pPr>
            <a:r>
              <a:rPr lang="en-US" sz="2400" kern="1200">
                <a:solidFill>
                  <a:schemeClr val="tx1"/>
                </a:solidFill>
                <a:latin typeface="+mn-lt"/>
                <a:ea typeface="+mn-ea"/>
                <a:cs typeface="+mn-cs"/>
              </a:rPr>
              <a:t>Most immigrants come for religious or political liberty</a:t>
            </a:r>
          </a:p>
        </p:txBody>
      </p:sp>
      <p:sp>
        <p:nvSpPr>
          <p:cNvPr id="25" name="Arc 2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Oval 2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5703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he Statue of Liberty in New York">
            <a:extLst>
              <a:ext uri="{FF2B5EF4-FFF2-40B4-BE49-F238E27FC236}">
                <a16:creationId xmlns:a16="http://schemas.microsoft.com/office/drawing/2014/main" id="{5B90837B-33EB-4AE5-B890-9D31AD521952}"/>
              </a:ext>
            </a:extLst>
          </p:cNvPr>
          <p:cNvPicPr>
            <a:picLocks noChangeAspect="1"/>
          </p:cNvPicPr>
          <p:nvPr/>
        </p:nvPicPr>
        <p:blipFill rotWithShape="1">
          <a:blip r:embed="rId2"/>
          <a:srcRect t="8753" b="1247"/>
          <a:stretch/>
        </p:blipFill>
        <p:spPr>
          <a:xfrm>
            <a:off x="20" y="10"/>
            <a:ext cx="12191980" cy="6857990"/>
          </a:xfrm>
          <a:prstGeom prst="rect">
            <a:avLst/>
          </a:prstGeom>
        </p:spPr>
      </p:pic>
      <p:sp>
        <p:nvSpPr>
          <p:cNvPr id="2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AEC6DAB3-939F-D949-97CA-800BDAE59839}"/>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a:t>The Statue of Liberty</a:t>
            </a:r>
          </a:p>
        </p:txBody>
      </p:sp>
      <p:sp>
        <p:nvSpPr>
          <p:cNvPr id="4" name="Content Placeholder 3">
            <a:extLst>
              <a:ext uri="{FF2B5EF4-FFF2-40B4-BE49-F238E27FC236}">
                <a16:creationId xmlns:a16="http://schemas.microsoft.com/office/drawing/2014/main" id="{B24AD5AE-9984-EC46-9D76-AAB7E8DD078C}"/>
              </a:ext>
            </a:extLst>
          </p:cNvPr>
          <p:cNvSpPr>
            <a:spLocks noGrp="1"/>
          </p:cNvSpPr>
          <p:nvPr>
            <p:ph idx="1"/>
          </p:nvPr>
        </p:nvSpPr>
        <p:spPr>
          <a:xfrm>
            <a:off x="7782910" y="5242675"/>
            <a:ext cx="4330262" cy="683284"/>
          </a:xfrm>
        </p:spPr>
        <p:txBody>
          <a:bodyPr vert="horz" lIns="91440" tIns="45720" rIns="91440" bIns="45720" rtlCol="0">
            <a:normAutofit/>
          </a:bodyPr>
          <a:lstStyle/>
          <a:p>
            <a:pPr marL="0" indent="0" algn="ctr">
              <a:buNone/>
            </a:pPr>
            <a:r>
              <a:rPr lang="en-US" sz="2000"/>
              <a:t>Most immigrants are extremely poor</a:t>
            </a:r>
          </a:p>
        </p:txBody>
      </p:sp>
      <p:cxnSp>
        <p:nvCxnSpPr>
          <p:cNvPr id="22" name="Straight Connector 2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85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Rectangle 22">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9" name="Freeform: Shape 28">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C661AC59-E8C8-6941-8086-FB41EF298F90}"/>
              </a:ext>
            </a:extLst>
          </p:cNvPr>
          <p:cNvSpPr>
            <a:spLocks noGrp="1"/>
          </p:cNvSpPr>
          <p:nvPr>
            <p:ph idx="1"/>
          </p:nvPr>
        </p:nvSpPr>
        <p:spPr>
          <a:xfrm>
            <a:off x="4439633" y="4518923"/>
            <a:ext cx="3312734" cy="1141851"/>
          </a:xfrm>
          <a:noFill/>
        </p:spPr>
        <p:txBody>
          <a:bodyPr vert="horz" lIns="91440" tIns="45720" rIns="91440" bIns="45720" rtlCol="0">
            <a:normAutofit/>
          </a:bodyPr>
          <a:lstStyle/>
          <a:p>
            <a:pPr marL="0" indent="0" algn="ctr">
              <a:buNone/>
            </a:pPr>
            <a:r>
              <a:rPr lang="en-US" sz="2000" kern="1200" dirty="0">
                <a:solidFill>
                  <a:srgbClr val="080808"/>
                </a:solidFill>
                <a:latin typeface="+mn-lt"/>
                <a:ea typeface="+mn-ea"/>
                <a:cs typeface="+mn-cs"/>
              </a:rPr>
              <a:t>In which nationalities and ethnic groups (but not races) would fuse into one.</a:t>
            </a:r>
          </a:p>
        </p:txBody>
      </p:sp>
      <p:sp>
        <p:nvSpPr>
          <p:cNvPr id="2" name="Title 1">
            <a:extLst>
              <a:ext uri="{FF2B5EF4-FFF2-40B4-BE49-F238E27FC236}">
                <a16:creationId xmlns:a16="http://schemas.microsoft.com/office/drawing/2014/main" id="{8DC38EDE-7D39-6F42-A8BE-92FE79E84EAC}"/>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kern="1200">
                <a:solidFill>
                  <a:srgbClr val="080808"/>
                </a:solidFill>
                <a:latin typeface="+mj-lt"/>
                <a:ea typeface="+mj-ea"/>
                <a:cs typeface="+mj-cs"/>
              </a:rPr>
              <a:t>The Melting Pot</a:t>
            </a:r>
          </a:p>
        </p:txBody>
      </p:sp>
      <p:sp>
        <p:nvSpPr>
          <p:cNvPr id="33" name="Freeform: Shape 32">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Rectangle 34">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70881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74AC30E-20F6-D24E-9F9A-910018BE3E8A}"/>
              </a:ext>
            </a:extLst>
          </p:cNvPr>
          <p:cNvSpPr>
            <a:spLocks noGrp="1"/>
          </p:cNvSpPr>
          <p:nvPr>
            <p:ph type="title"/>
          </p:nvPr>
        </p:nvSpPr>
        <p:spPr>
          <a:xfrm>
            <a:off x="640079" y="2053641"/>
            <a:ext cx="3669161" cy="2760098"/>
          </a:xfrm>
        </p:spPr>
        <p:txBody>
          <a:bodyPr>
            <a:normAutofit/>
          </a:bodyPr>
          <a:lstStyle/>
          <a:p>
            <a:r>
              <a:rPr lang="en-US">
                <a:solidFill>
                  <a:srgbClr val="FFFFFF"/>
                </a:solidFill>
              </a:rPr>
              <a:t>Ravenstein’s Laws of Migration</a:t>
            </a:r>
          </a:p>
        </p:txBody>
      </p:sp>
      <p:sp>
        <p:nvSpPr>
          <p:cNvPr id="3" name="Content Placeholder 2">
            <a:extLst>
              <a:ext uri="{FF2B5EF4-FFF2-40B4-BE49-F238E27FC236}">
                <a16:creationId xmlns:a16="http://schemas.microsoft.com/office/drawing/2014/main" id="{22479CA6-309D-5D4A-8BA2-896D88F0AE10}"/>
              </a:ext>
            </a:extLst>
          </p:cNvPr>
          <p:cNvSpPr>
            <a:spLocks noGrp="1"/>
          </p:cNvSpPr>
          <p:nvPr>
            <p:ph idx="1"/>
          </p:nvPr>
        </p:nvSpPr>
        <p:spPr>
          <a:xfrm>
            <a:off x="6090574" y="801866"/>
            <a:ext cx="5306084" cy="5230634"/>
          </a:xfrm>
        </p:spPr>
        <p:txBody>
          <a:bodyPr anchor="ctr">
            <a:normAutofit/>
          </a:bodyPr>
          <a:lstStyle/>
          <a:p>
            <a:r>
              <a:rPr lang="en-US" sz="2400">
                <a:solidFill>
                  <a:srgbClr val="000000"/>
                </a:solidFill>
              </a:rPr>
              <a:t>Ernst Georg Ravenstein was a 19</a:t>
            </a:r>
            <a:r>
              <a:rPr lang="en-US" sz="2400" baseline="30000">
                <a:solidFill>
                  <a:srgbClr val="000000"/>
                </a:solidFill>
              </a:rPr>
              <a:t>th</a:t>
            </a:r>
            <a:r>
              <a:rPr lang="en-US" sz="2400">
                <a:solidFill>
                  <a:srgbClr val="000000"/>
                </a:solidFill>
              </a:rPr>
              <a:t> century British social scientist</a:t>
            </a:r>
          </a:p>
          <a:p>
            <a:endParaRPr lang="en-US" sz="2400">
              <a:solidFill>
                <a:srgbClr val="000000"/>
              </a:solidFill>
            </a:endParaRPr>
          </a:p>
        </p:txBody>
      </p:sp>
    </p:spTree>
    <p:extLst>
      <p:ext uri="{BB962C8B-B14F-4D97-AF65-F5344CB8AC3E}">
        <p14:creationId xmlns:p14="http://schemas.microsoft.com/office/powerpoint/2010/main" val="41532647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180</TotalTime>
  <Words>1659</Words>
  <Application>Microsoft Macintosh PowerPoint</Application>
  <PresentationFormat>Widescreen</PresentationFormat>
  <Paragraphs>113</Paragraphs>
  <Slides>26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IMMIGRATION INTO THE US</vt:lpstr>
      <vt:lpstr>Terminology</vt:lpstr>
      <vt:lpstr>Why did Europeans migrate to the New World?</vt:lpstr>
      <vt:lpstr>Push and Pull Theory in Immigration</vt:lpstr>
      <vt:lpstr>Immigration Myths Believed by Most Americans</vt:lpstr>
      <vt:lpstr>The Plymouth Rock</vt:lpstr>
      <vt:lpstr>The Statue of Liberty</vt:lpstr>
      <vt:lpstr>The Melting Pot</vt:lpstr>
      <vt:lpstr>Ravenstein’s Laws of Migration</vt:lpstr>
      <vt:lpstr>Ravenstein’s Laws of Migration</vt:lpstr>
      <vt:lpstr>Ravenstein’s Laws of Migration</vt:lpstr>
      <vt:lpstr>Ravenstein’s Laws of Migration</vt:lpstr>
      <vt:lpstr>Ravenstein’s Laws of Migration</vt:lpstr>
      <vt:lpstr>What is an American?</vt:lpstr>
      <vt:lpstr>Crèvecoeur vs. Ravage</vt:lpstr>
      <vt:lpstr>Transformation</vt:lpstr>
      <vt:lpstr>Race relations</vt:lpstr>
      <vt:lpstr>Ethnic Relations (What mattered?)</vt:lpstr>
      <vt:lpstr>Observations Concerning the Increase of Mankind, Peopling of Countries, etc.  By Benjamin Franklin (1751) </vt:lpstr>
      <vt:lpstr>Changing Standards of Naturalization</vt:lpstr>
      <vt:lpstr>Why naturalization mattered?</vt:lpstr>
      <vt:lpstr>US Immigration Timeline**</vt:lpstr>
      <vt:lpstr>US Immigration Timeline**</vt:lpstr>
      <vt:lpstr>US Immigration Timeline**</vt:lpstr>
      <vt:lpstr>US Immigration Timeline**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IMMIGRATION INTO THE US</dc:title>
  <dc:creator>Gamze.Kati</dc:creator>
  <cp:lastModifiedBy>Gamze.Kati</cp:lastModifiedBy>
  <cp:revision>31</cp:revision>
  <dcterms:created xsi:type="dcterms:W3CDTF">2021-03-05T21:00:22Z</dcterms:created>
  <dcterms:modified xsi:type="dcterms:W3CDTF">2021-06-26T09:05:25Z</dcterms:modified>
</cp:coreProperties>
</file>