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80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E0CBC0-76B1-4CCF-B3DC-E52FA3C41764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A4306B-26ED-4BC0-9777-5147502CD6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64949" y="1342962"/>
            <a:ext cx="10668000" cy="23876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ZTO440 PROJE HAZIRLAMA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42440" y="3451104"/>
            <a:ext cx="11220773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sz="3000" dirty="0" smtClean="0"/>
              <a:t>Dr. </a:t>
            </a:r>
            <a:r>
              <a:rPr lang="tr-TR" sz="3000" dirty="0" err="1" smtClean="0"/>
              <a:t>Öğr</a:t>
            </a:r>
            <a:r>
              <a:rPr lang="tr-TR" sz="3000" dirty="0" smtClean="0"/>
              <a:t>. Üyesi SELEN DEVİREN SAYGIN</a:t>
            </a:r>
          </a:p>
          <a:p>
            <a:pPr algn="ctr"/>
            <a:r>
              <a:rPr lang="tr-TR" sz="3000" dirty="0" smtClean="0"/>
              <a:t>Ankara Üniversitesi</a:t>
            </a:r>
          </a:p>
          <a:p>
            <a:pPr algn="ctr"/>
            <a:r>
              <a:rPr lang="tr-TR" sz="3000" dirty="0" smtClean="0"/>
              <a:t> Ziraat Fakültesi</a:t>
            </a:r>
          </a:p>
          <a:p>
            <a:pPr algn="ctr"/>
            <a:r>
              <a:rPr lang="tr-TR" sz="3000" dirty="0" smtClean="0"/>
              <a:t> Toprak Bilimi ve Bitki Besleme Bölümü</a:t>
            </a:r>
          </a:p>
          <a:p>
            <a:pPr algn="ctr"/>
            <a:endParaRPr lang="tr-TR" sz="3000" dirty="0" smtClean="0"/>
          </a:p>
          <a:p>
            <a:pPr algn="ctr"/>
            <a:endParaRPr lang="tr-TR" sz="3000" dirty="0"/>
          </a:p>
        </p:txBody>
      </p:sp>
      <p:sp>
        <p:nvSpPr>
          <p:cNvPr id="4" name="3 Dikdörtgen"/>
          <p:cNvSpPr/>
          <p:nvPr/>
        </p:nvSpPr>
        <p:spPr>
          <a:xfrm>
            <a:off x="3202984" y="52755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 smtClean="0"/>
              <a:t>Ankara</a:t>
            </a:r>
          </a:p>
          <a:p>
            <a:pPr algn="ctr"/>
            <a:r>
              <a:rPr lang="tr-TR" sz="2400" dirty="0" smtClean="0"/>
              <a:t>2020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19560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HAFTALIK DERS AKIŞI</a:t>
            </a:r>
            <a:endParaRPr lang="tr-TR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62000" y="1752601"/>
            <a:ext cx="10629254" cy="480318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Proje hazırlamaya giriş, temel yönetim ilkeleri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Sorun analizi, problem temelli yaklaşımın benimsenmesi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Hedef analizi, uygun yöntem seçimi </a:t>
            </a:r>
            <a:r>
              <a:rPr lang="tr-TR" sz="3000" dirty="0" smtClean="0"/>
              <a:t>(Strateji analizi)</a:t>
            </a: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Paydaş analizi, proje ekibinin yetkinlikleri ve görev dağılımları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Maliyet analizi, yapılabilirlik</a:t>
            </a:r>
            <a:endParaRPr kumimoji="0" lang="tr-T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Mantıksal çerçevenin oluşturulması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Ara sınav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Örnek proje taslakları ile projelendirme (Örnek tema: İklim değişikliği ile mücadele)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GZTF analizi ile örnek proje değerlendirme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Örnek proje taslakları ile projelendirme (Örnek tema: Sürdürülebilir tarım sistemlerinin yaygınlaştırılması)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Örnek proje taslakları ile projelendirme (Örnek tema: Doğal kaynakların korunması)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 </a:t>
            </a:r>
            <a:r>
              <a:rPr kumimoji="0" lang="tr-TR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GZTF analizi ile örnek proje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</a:t>
            </a:r>
            <a:r>
              <a:rPr kumimoji="0" lang="tr-TR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Genel değerlendirme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55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farklı tema için hazırlanan tüm </a:t>
            </a:r>
            <a:r>
              <a:rPr lang="tr-TR" dirty="0" err="1" smtClean="0"/>
              <a:t>dökümanların</a:t>
            </a:r>
            <a:r>
              <a:rPr lang="tr-TR" dirty="0" smtClean="0"/>
              <a:t> (analiz </a:t>
            </a:r>
            <a:r>
              <a:rPr lang="tr-TR" dirty="0" err="1" smtClean="0"/>
              <a:t>matrikleri</a:t>
            </a:r>
            <a:r>
              <a:rPr lang="tr-TR" dirty="0" smtClean="0"/>
              <a:t>, mantıksal çerçeve ve GZTF </a:t>
            </a:r>
            <a:r>
              <a:rPr lang="tr-TR" dirty="0" err="1" smtClean="0"/>
              <a:t>matriksi</a:t>
            </a:r>
            <a:r>
              <a:rPr lang="tr-TR" dirty="0" smtClean="0"/>
              <a:t>) farklı gruplarca değerlendirilmesi</a:t>
            </a:r>
          </a:p>
          <a:p>
            <a:r>
              <a:rPr lang="tr-TR" dirty="0" smtClean="0"/>
              <a:t>En başarılı grup temasının sunumu ve değerlendirilmesi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190</Words>
  <Application>Microsoft Office PowerPoint</Application>
  <PresentationFormat>Özel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Teknik</vt:lpstr>
      <vt:lpstr>ZTO440 PROJE HAZIRLAMA VE DEĞERLENDİRME</vt:lpstr>
      <vt:lpstr>HAFTALIK DERS AKIŞI</vt:lpstr>
      <vt:lpstr>Genel değerlendirme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ZTO440 PROJE HAZIRLAMA VE DEĞERLENDİRME</dc:title>
  <dc:creator>Selen</dc:creator>
  <cp:lastModifiedBy>aylin</cp:lastModifiedBy>
  <cp:revision>24</cp:revision>
  <dcterms:created xsi:type="dcterms:W3CDTF">2020-02-05T08:00:25Z</dcterms:created>
  <dcterms:modified xsi:type="dcterms:W3CDTF">2020-02-05T20:50:08Z</dcterms:modified>
</cp:coreProperties>
</file>