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-806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72085" y="3337560"/>
            <a:ext cx="8640064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77400" y="1544812"/>
            <a:ext cx="8640064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3583838"/>
            <a:ext cx="88392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2485800"/>
            <a:ext cx="88392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68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86400"/>
            <a:ext cx="5386917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5486400"/>
            <a:ext cx="5389033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516912"/>
            <a:ext cx="5386917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516912"/>
            <a:ext cx="5389033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320"/>
            <a:ext cx="9960864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85528"/>
            <a:ext cx="42672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214424"/>
            <a:ext cx="36576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9448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875264" y="6422065"/>
            <a:ext cx="1016000" cy="365125"/>
          </a:xfrm>
        </p:spPr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408976" y="1705709"/>
            <a:ext cx="4071824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420837" y="1019907"/>
            <a:ext cx="54864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7408979" y="2998765"/>
            <a:ext cx="4071821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422065"/>
            <a:ext cx="2844800" cy="365125"/>
          </a:xfrm>
        </p:spPr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Serbest Form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9753600" y="0"/>
            <a:ext cx="24384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995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64949" y="1342962"/>
            <a:ext cx="10668000" cy="2387600"/>
          </a:xfrm>
        </p:spPr>
        <p:txBody>
          <a:bodyPr>
            <a:normAutofit/>
          </a:bodyPr>
          <a:lstStyle/>
          <a:p>
            <a:r>
              <a:rPr lang="tr-TR" sz="3600" dirty="0" smtClean="0"/>
              <a:t>ZTO440 PROJE HAZIRLAMA VE DEĞERLENDİRME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42440" y="3451104"/>
            <a:ext cx="11220773" cy="1752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tr-TR" sz="3000" dirty="0" smtClean="0"/>
              <a:t>Dr. </a:t>
            </a:r>
            <a:r>
              <a:rPr lang="tr-TR" sz="3000" dirty="0" err="1" smtClean="0"/>
              <a:t>Öğr</a:t>
            </a:r>
            <a:r>
              <a:rPr lang="tr-TR" sz="3000" dirty="0" smtClean="0"/>
              <a:t>. Üyesi SELEN DEVİREN SAYGIN</a:t>
            </a:r>
          </a:p>
          <a:p>
            <a:pPr algn="ctr"/>
            <a:r>
              <a:rPr lang="tr-TR" sz="3000" dirty="0" smtClean="0"/>
              <a:t>Ankara Üniversitesi</a:t>
            </a:r>
          </a:p>
          <a:p>
            <a:pPr algn="ctr"/>
            <a:r>
              <a:rPr lang="tr-TR" sz="3000" dirty="0" smtClean="0"/>
              <a:t> Ziraat Fakültesi</a:t>
            </a:r>
          </a:p>
          <a:p>
            <a:pPr algn="ctr"/>
            <a:r>
              <a:rPr lang="tr-TR" sz="3000" dirty="0" smtClean="0"/>
              <a:t> Toprak Bilimi ve Bitki Besleme Bölümü</a:t>
            </a:r>
          </a:p>
          <a:p>
            <a:pPr algn="ctr"/>
            <a:endParaRPr lang="tr-TR" sz="3000" dirty="0" smtClean="0"/>
          </a:p>
          <a:p>
            <a:pPr algn="ctr"/>
            <a:endParaRPr lang="tr-TR" sz="3000" dirty="0"/>
          </a:p>
        </p:txBody>
      </p:sp>
      <p:sp>
        <p:nvSpPr>
          <p:cNvPr id="4" name="3 Dikdörtgen"/>
          <p:cNvSpPr/>
          <p:nvPr/>
        </p:nvSpPr>
        <p:spPr>
          <a:xfrm>
            <a:off x="3202984" y="527559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400" dirty="0" smtClean="0"/>
              <a:t>Ankara</a:t>
            </a:r>
          </a:p>
          <a:p>
            <a:pPr algn="ctr"/>
            <a:r>
              <a:rPr lang="tr-TR" sz="2400" dirty="0" smtClean="0"/>
              <a:t>2020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319560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HAFTALIK DERS AKIŞI</a:t>
            </a: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762000" y="1752601"/>
            <a:ext cx="10629254" cy="4803182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Proje hazırlamaya giriş, temel yönetim ilkeleri 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Sorun analizi, problem temelli yaklaşımın benimsenmesi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Hedef analizi, uygun yöntem seçimi </a:t>
            </a:r>
            <a:r>
              <a:rPr lang="tr-TR" sz="3000" dirty="0" smtClean="0"/>
              <a:t>(Strateji analizi)</a:t>
            </a:r>
            <a:endParaRPr kumimoji="0" lang="tr-T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tr-TR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Paydaş analizi, proje ekibinin yetkinlikleri ve görev dağılımları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 Maliyet analizi, yapılabilirlik</a:t>
            </a:r>
            <a:endParaRPr kumimoji="0" lang="tr-TR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6. </a:t>
            </a:r>
            <a:r>
              <a:rPr kumimoji="0" lang="tr-TR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Mantıksal çerçevenin oluşturulması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7. Ara sınav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</a:t>
            </a:r>
            <a:r>
              <a:rPr kumimoji="0" lang="tr-TR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Örnek proje taslakları ile projelendirme (Örnek tema: İklim değişikliği ile mücadele)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9. GZTF analizi ile örnek proje değerlendirme 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10. Örnek proje taslakları ile projelendirme (Örnek tema: Sürdürülebilir tarım sistemlerinin yaygınlaştırılması)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11. GZTF analizi ile örnek proje değerlendirme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12. Örnek proje taslakları ile projelendirme (Örnek tema: Doğal kaynakların korunması)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13. </a:t>
            </a:r>
            <a:r>
              <a:rPr kumimoji="0" lang="tr-TR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GZTF analizi ile örnek proje değerlendirme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14. </a:t>
            </a:r>
            <a:r>
              <a:rPr kumimoji="0" lang="tr-T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Genel değerlendirme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tr-T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5582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farklı tema için hazırlanan tüm </a:t>
            </a:r>
            <a:r>
              <a:rPr lang="tr-TR" dirty="0" err="1" smtClean="0"/>
              <a:t>dökümanların</a:t>
            </a:r>
            <a:r>
              <a:rPr lang="tr-TR" dirty="0" smtClean="0"/>
              <a:t> (analiz </a:t>
            </a:r>
            <a:r>
              <a:rPr lang="tr-TR" dirty="0" err="1" smtClean="0"/>
              <a:t>matrikleri</a:t>
            </a:r>
            <a:r>
              <a:rPr lang="tr-TR" dirty="0" smtClean="0"/>
              <a:t>, mantıksal çerçeve ve GZTF </a:t>
            </a:r>
            <a:r>
              <a:rPr lang="tr-TR" dirty="0" err="1" smtClean="0"/>
              <a:t>matriksi</a:t>
            </a:r>
            <a:r>
              <a:rPr lang="tr-TR" dirty="0" smtClean="0"/>
              <a:t>) farklı gruplarca değerlendirilmesi</a:t>
            </a:r>
          </a:p>
          <a:p>
            <a:r>
              <a:rPr lang="tr-TR" dirty="0" smtClean="0"/>
              <a:t>En başarılı grup temasının sunumu ve değerlendirilmesi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knik">
  <a:themeElements>
    <a:clrScheme name="Teknik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knik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knik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112</TotalTime>
  <Words>190</Words>
  <Application>Microsoft Office PowerPoint</Application>
  <PresentationFormat>Özel</PresentationFormat>
  <Paragraphs>25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Teknik</vt:lpstr>
      <vt:lpstr>ZTO440 PROJE HAZIRLAMA VE DEĞERLENDİRME</vt:lpstr>
      <vt:lpstr>HAFTALIK DERS AKIŞI</vt:lpstr>
      <vt:lpstr>Genel değerlendirme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ZTO440 PROJE HAZIRLAMA VE DEĞERLENDİRME</dc:title>
  <dc:creator>Selen</dc:creator>
  <cp:lastModifiedBy>aylin</cp:lastModifiedBy>
  <cp:revision>24</cp:revision>
  <dcterms:created xsi:type="dcterms:W3CDTF">2020-02-05T08:00:25Z</dcterms:created>
  <dcterms:modified xsi:type="dcterms:W3CDTF">2020-02-05T20:50:08Z</dcterms:modified>
</cp:coreProperties>
</file>