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57" r:id="rId3"/>
    <p:sldId id="301" r:id="rId4"/>
    <p:sldId id="302" r:id="rId5"/>
    <p:sldId id="305" r:id="rId6"/>
    <p:sldId id="306" r:id="rId7"/>
    <p:sldId id="307" r:id="rId8"/>
    <p:sldId id="308" r:id="rId9"/>
    <p:sldId id="309" r:id="rId10"/>
    <p:sldId id="310" r:id="rId11"/>
    <p:sldId id="312" r:id="rId12"/>
    <p:sldId id="311" r:id="rId13"/>
    <p:sldId id="313" r:id="rId14"/>
    <p:sldId id="314" r:id="rId15"/>
    <p:sldId id="300" r:id="rId16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13" autoAdjust="0"/>
    <p:restoredTop sz="94660"/>
  </p:normalViewPr>
  <p:slideViewPr>
    <p:cSldViewPr snapToGrid="0">
      <p:cViewPr varScale="1">
        <p:scale>
          <a:sx n="79" d="100"/>
          <a:sy n="79" d="100"/>
        </p:scale>
        <p:origin x="126" y="2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9CB99F-ABC4-48A2-AF43-4E0532DA682D}" type="datetimeFigureOut">
              <a:rPr lang="tr-TR" smtClean="0"/>
              <a:t>24.01.2020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067FA6-F24F-4229-A7B0-BC8F25346AE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118375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3200" b="0" spc="-5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ctr">
              <a:buNone/>
              <a:defRPr sz="1800" cap="all" spc="200" baseline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575BE1C9-D51A-4B5F-B120-1DD67716EB4F}" type="datetimeFigureOut">
              <a:rPr lang="tr-TR" smtClean="0"/>
              <a:t>24.01.2020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Resim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1391" y="826686"/>
            <a:ext cx="1527835" cy="1527835"/>
          </a:xfrm>
          <a:prstGeom prst="rect">
            <a:avLst/>
          </a:prstGeom>
        </p:spPr>
      </p:pic>
      <p:sp>
        <p:nvSpPr>
          <p:cNvPr id="12" name="Metin kutusu 11"/>
          <p:cNvSpPr txBox="1"/>
          <p:nvPr/>
        </p:nvSpPr>
        <p:spPr>
          <a:xfrm>
            <a:off x="3929604" y="1051995"/>
            <a:ext cx="518840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3200" b="0" dirty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Ankara Üniversitesi</a:t>
            </a:r>
          </a:p>
          <a:p>
            <a:pPr algn="ctr"/>
            <a:r>
              <a:rPr lang="tr-TR" sz="3200" b="0" dirty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Nallıhan</a:t>
            </a:r>
            <a:r>
              <a:rPr lang="tr-TR" sz="3200" b="0" baseline="0" dirty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Meslek Yüksekokulu</a:t>
            </a:r>
            <a:endParaRPr lang="tr-TR" sz="3200" b="0" dirty="0">
              <a:solidFill>
                <a:srgbClr val="20478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777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24.01.2020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652876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24.01.2020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15834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575BE1C9-D51A-4B5F-B120-1DD67716EB4F}" type="datetimeFigureOut">
              <a:rPr lang="tr-TR" smtClean="0"/>
              <a:t>24.01.2020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61512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3600" b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1800" cap="all" spc="20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575BE1C9-D51A-4B5F-B120-1DD67716EB4F}" type="datetimeFigureOut">
              <a:rPr lang="tr-TR" smtClean="0"/>
              <a:t>24.01.2020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49776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24.01.2020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49244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24.01.2020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48405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24.01.2020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67916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24.01.2020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15788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575BE1C9-D51A-4B5F-B120-1DD67716EB4F}" type="datetimeFigureOut">
              <a:rPr lang="tr-TR" smtClean="0"/>
              <a:t>24.01.2020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10400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24.01.2020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128026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 dirty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575BE1C9-D51A-4B5F-B120-1DD67716EB4F}" type="datetimeFigureOut">
              <a:rPr lang="tr-TR" smtClean="0"/>
              <a:t>24.01.2020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86678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3600" kern="1200" spc="-50" baseline="0">
          <a:solidFill>
            <a:srgbClr val="204788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207008" y="3640345"/>
            <a:ext cx="9861429" cy="706802"/>
          </a:xfrm>
        </p:spPr>
        <p:txBody>
          <a:bodyPr>
            <a:normAutofit/>
          </a:bodyPr>
          <a:lstStyle/>
          <a:p>
            <a:r>
              <a:rPr lang="tr-TR" dirty="0" err="1" smtClean="0"/>
              <a:t>Transistörler</a:t>
            </a:r>
            <a:r>
              <a:rPr lang="tr-TR" dirty="0" smtClean="0"/>
              <a:t> </a:t>
            </a:r>
            <a:r>
              <a:rPr lang="tr-TR" dirty="0"/>
              <a:t>(</a:t>
            </a:r>
            <a:r>
              <a:rPr lang="tr-TR" dirty="0" smtClean="0"/>
              <a:t>yapısı ve </a:t>
            </a:r>
            <a:r>
              <a:rPr lang="tr-TR" dirty="0"/>
              <a:t>çalışması</a:t>
            </a:r>
            <a:r>
              <a:rPr lang="tr-TR" dirty="0" smtClean="0"/>
              <a:t>)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207007" y="4347147"/>
            <a:ext cx="9861429" cy="771763"/>
          </a:xfrm>
        </p:spPr>
        <p:txBody>
          <a:bodyPr/>
          <a:lstStyle/>
          <a:p>
            <a:r>
              <a:rPr lang="tr-TR" dirty="0"/>
              <a:t>NET 115- Temel </a:t>
            </a:r>
            <a:r>
              <a:rPr lang="tr-TR" dirty="0" smtClean="0"/>
              <a:t>Elektronik</a:t>
            </a:r>
          </a:p>
          <a:p>
            <a:r>
              <a:rPr lang="tr-TR" dirty="0" err="1" smtClean="0"/>
              <a:t>Ö</a:t>
            </a:r>
            <a:r>
              <a:rPr lang="tr-TR" cap="none" dirty="0" err="1" smtClean="0"/>
              <a:t>ğr</a:t>
            </a:r>
            <a:r>
              <a:rPr lang="tr-TR" dirty="0"/>
              <a:t>. G</a:t>
            </a:r>
            <a:r>
              <a:rPr lang="tr-TR" cap="none" dirty="0"/>
              <a:t>ör</a:t>
            </a:r>
            <a:r>
              <a:rPr lang="tr-TR" dirty="0"/>
              <a:t>. </a:t>
            </a:r>
            <a:r>
              <a:rPr lang="tr-TR" dirty="0" smtClean="0"/>
              <a:t>Nuri Furkan koçak</a:t>
            </a:r>
            <a:endParaRPr lang="tr-TR" cap="none" dirty="0"/>
          </a:p>
        </p:txBody>
      </p:sp>
    </p:spTree>
    <p:extLst>
      <p:ext uri="{BB962C8B-B14F-4D97-AF65-F5344CB8AC3E}">
        <p14:creationId xmlns:p14="http://schemas.microsoft.com/office/powerpoint/2010/main" val="3649907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Transistörlerin</a:t>
            </a:r>
            <a:r>
              <a:rPr lang="tr-TR" dirty="0" smtClean="0"/>
              <a:t> çalışması</a:t>
            </a:r>
            <a:endParaRPr lang="tr-TR" dirty="0"/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280" y="1902904"/>
            <a:ext cx="6803136" cy="4358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5405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Transistörlerin</a:t>
            </a:r>
            <a:r>
              <a:rPr lang="tr-TR" dirty="0" smtClean="0"/>
              <a:t> çalışması</a:t>
            </a:r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279" y="1895474"/>
            <a:ext cx="9281529" cy="4322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1348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Transistörlerin</a:t>
            </a:r>
            <a:r>
              <a:rPr lang="tr-TR" dirty="0" smtClean="0"/>
              <a:t> çalışması</a:t>
            </a:r>
            <a:endParaRPr lang="tr-TR" dirty="0"/>
          </a:p>
        </p:txBody>
      </p:sp>
      <p:pic>
        <p:nvPicPr>
          <p:cNvPr id="6" name="Resi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280" y="1889378"/>
            <a:ext cx="8899976" cy="35726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97209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Transistörlerin</a:t>
            </a:r>
            <a:r>
              <a:rPr lang="tr-TR" dirty="0" smtClean="0"/>
              <a:t> çalışması</a:t>
            </a:r>
            <a:endParaRPr lang="tr-TR" dirty="0"/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280" y="1883854"/>
            <a:ext cx="5037148" cy="4309682"/>
          </a:xfrm>
          <a:prstGeom prst="rect">
            <a:avLst/>
          </a:prstGeom>
        </p:spPr>
      </p:pic>
      <p:sp>
        <p:nvSpPr>
          <p:cNvPr id="4" name="Dikdörtgen 3"/>
          <p:cNvSpPr/>
          <p:nvPr/>
        </p:nvSpPr>
        <p:spPr>
          <a:xfrm>
            <a:off x="6096000" y="1883854"/>
            <a:ext cx="505968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tr-TR" sz="105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C0 </a:t>
            </a:r>
            <a:r>
              <a:rPr lang="tr-TR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Akımı : Emiter ucu </a:t>
            </a:r>
            <a:r>
              <a:rPr lang="tr-TR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acıkken</a:t>
            </a:r>
            <a:r>
              <a:rPr lang="tr-TR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azınlık taşıyıcılardan dolayı akan </a:t>
            </a:r>
            <a:r>
              <a:rPr lang="tr-TR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kollektor</a:t>
            </a:r>
            <a:r>
              <a:rPr lang="tr-TR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akımıdır. </a:t>
            </a:r>
            <a:r>
              <a:rPr lang="tr-TR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Ters </a:t>
            </a:r>
            <a:r>
              <a:rPr lang="tr-TR" dirty="0" err="1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kutuplanmış</a:t>
            </a:r>
            <a:r>
              <a:rPr lang="tr-TR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diyot akımına (I</a:t>
            </a:r>
            <a:r>
              <a:rPr lang="tr-TR" sz="105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tr-TR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benzer şekilde sıcaklıkla değişir. Tasarımlarda dikkate </a:t>
            </a:r>
            <a:r>
              <a:rPr lang="tr-TR" dirty="0" err="1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alınmassa</a:t>
            </a:r>
            <a:r>
              <a:rPr lang="tr-TR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yuksek</a:t>
            </a:r>
            <a:r>
              <a:rPr lang="tr-TR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sıcaklıklarda sistem kararlılığını engeller</a:t>
            </a:r>
            <a:r>
              <a:rPr lang="tr-TR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tr-TR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Genel olarak </a:t>
            </a:r>
            <a:r>
              <a:rPr lang="tr-TR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kollektor</a:t>
            </a:r>
            <a:r>
              <a:rPr lang="tr-TR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akımı </a:t>
            </a:r>
            <a:r>
              <a:rPr lang="tr-TR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</a:t>
            </a:r>
            <a:r>
              <a:rPr lang="tr-TR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mertebesinde iken I</a:t>
            </a:r>
            <a:r>
              <a:rPr lang="tr-TR" sz="105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C0 </a:t>
            </a:r>
            <a:r>
              <a:rPr lang="tr-TR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akımı </a:t>
            </a:r>
            <a:r>
              <a:rPr lang="tr-TR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tr-TR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duzeyindedir</a:t>
            </a:r>
            <a:r>
              <a:rPr lang="tr-TR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Yapım </a:t>
            </a:r>
            <a:r>
              <a:rPr lang="tr-TR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tekniğindeki gelişmelere </a:t>
            </a:r>
            <a:r>
              <a:rPr lang="tr-TR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bağlı olarak etkileri ihmal </a:t>
            </a:r>
            <a:r>
              <a:rPr lang="tr-TR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edilebicek</a:t>
            </a:r>
            <a:r>
              <a:rPr lang="tr-TR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duzeylere</a:t>
            </a:r>
            <a:r>
              <a:rPr lang="tr-TR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indirgenmiştir.</a:t>
            </a:r>
          </a:p>
        </p:txBody>
      </p:sp>
    </p:spTree>
    <p:extLst>
      <p:ext uri="{BB962C8B-B14F-4D97-AF65-F5344CB8AC3E}">
        <p14:creationId xmlns:p14="http://schemas.microsoft.com/office/powerpoint/2010/main" val="20002453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Transistörlerin</a:t>
            </a:r>
            <a:r>
              <a:rPr lang="tr-TR" dirty="0" smtClean="0"/>
              <a:t> çalışması</a:t>
            </a:r>
            <a:endParaRPr lang="tr-TR" dirty="0"/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280" y="1833942"/>
            <a:ext cx="7205472" cy="1696203"/>
          </a:xfrm>
          <a:prstGeom prst="rect">
            <a:avLst/>
          </a:prstGeom>
        </p:spPr>
      </p:pic>
      <p:pic>
        <p:nvPicPr>
          <p:cNvPr id="6" name="Resim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7280" y="3620920"/>
            <a:ext cx="8436864" cy="26992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8751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KAYNAKLAR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97279" y="1845734"/>
            <a:ext cx="10394135" cy="40233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b="1" dirty="0" smtClean="0"/>
              <a:t>1</a:t>
            </a:r>
            <a:r>
              <a:rPr lang="tr-TR" b="1" dirty="0"/>
              <a:t>. </a:t>
            </a:r>
            <a:r>
              <a:rPr lang="tr-TR" dirty="0" smtClean="0"/>
              <a:t>Dr. </a:t>
            </a:r>
            <a:r>
              <a:rPr lang="tr-TR" dirty="0" err="1" smtClean="0"/>
              <a:t>Öğr</a:t>
            </a:r>
            <a:r>
              <a:rPr lang="tr-TR" dirty="0" smtClean="0"/>
              <a:t>. Üyesi Tarık </a:t>
            </a:r>
            <a:r>
              <a:rPr lang="tr-TR" dirty="0" err="1" smtClean="0"/>
              <a:t>Erfidan</a:t>
            </a:r>
            <a:r>
              <a:rPr lang="tr-TR" dirty="0" smtClean="0"/>
              <a:t>, Kocaeli Üniversitesi, Elektrik Mühendisliği, Elektronik Ders Notu, Kocaeli 2012</a:t>
            </a:r>
          </a:p>
        </p:txBody>
      </p:sp>
    </p:spTree>
    <p:extLst>
      <p:ext uri="{BB962C8B-B14F-4D97-AF65-F5344CB8AC3E}">
        <p14:creationId xmlns:p14="http://schemas.microsoft.com/office/powerpoint/2010/main" val="1143239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Transistörler</a:t>
            </a:r>
            <a:r>
              <a:rPr lang="tr-TR" dirty="0"/>
              <a:t>	</a:t>
            </a:r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280" y="1873288"/>
            <a:ext cx="10058400" cy="4110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9356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Transistörler</a:t>
            </a:r>
            <a:r>
              <a:rPr lang="tr-TR" dirty="0"/>
              <a:t>	</a:t>
            </a:r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280" y="1844016"/>
            <a:ext cx="9161842" cy="44217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27756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Transistörler</a:t>
            </a:r>
            <a:r>
              <a:rPr lang="tr-TR" dirty="0"/>
              <a:t>	</a:t>
            </a:r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280" y="1953553"/>
            <a:ext cx="9476680" cy="2306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9154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Transistörlerin</a:t>
            </a:r>
            <a:r>
              <a:rPr lang="tr-TR" dirty="0" smtClean="0"/>
              <a:t> yapısı</a:t>
            </a:r>
            <a:r>
              <a:rPr lang="tr-TR" dirty="0"/>
              <a:t>	</a:t>
            </a:r>
          </a:p>
        </p:txBody>
      </p:sp>
      <p:pic>
        <p:nvPicPr>
          <p:cNvPr id="8" name="Resim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280" y="1845643"/>
            <a:ext cx="9094935" cy="4417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374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Transistörlerin</a:t>
            </a:r>
            <a:r>
              <a:rPr lang="tr-TR" dirty="0" smtClean="0"/>
              <a:t> yapısı</a:t>
            </a:r>
            <a:r>
              <a:rPr lang="tr-TR" dirty="0"/>
              <a:t>	</a:t>
            </a:r>
          </a:p>
        </p:txBody>
      </p:sp>
      <p:pic>
        <p:nvPicPr>
          <p:cNvPr id="8" name="Resim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280" y="1859001"/>
            <a:ext cx="9841121" cy="32482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78676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Transistörlerin</a:t>
            </a:r>
            <a:r>
              <a:rPr lang="tr-TR" dirty="0" smtClean="0"/>
              <a:t> yapısı</a:t>
            </a:r>
            <a:r>
              <a:rPr lang="tr-TR" dirty="0"/>
              <a:t>	</a:t>
            </a:r>
          </a:p>
        </p:txBody>
      </p:sp>
      <p:pic>
        <p:nvPicPr>
          <p:cNvPr id="9" name="Resim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280" y="1877006"/>
            <a:ext cx="4514850" cy="4352925"/>
          </a:xfrm>
          <a:prstGeom prst="rect">
            <a:avLst/>
          </a:prstGeom>
        </p:spPr>
      </p:pic>
      <p:sp>
        <p:nvSpPr>
          <p:cNvPr id="10" name="Dikdörtgen 9"/>
          <p:cNvSpPr/>
          <p:nvPr/>
        </p:nvSpPr>
        <p:spPr>
          <a:xfrm>
            <a:off x="5713141" y="1877006"/>
            <a:ext cx="5442539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20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Transistorun dış tabakaları, tost benzeri arada bulunan p veya n-tipi malzemeden </a:t>
            </a:r>
            <a:r>
              <a:rPr lang="tr-TR" sz="20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çok </a:t>
            </a:r>
            <a:r>
              <a:rPr lang="tr-TR" sz="20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daha geniş </a:t>
            </a:r>
            <a:r>
              <a:rPr lang="tr-TR" sz="20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 yüksek katkılı </a:t>
            </a:r>
            <a:r>
              <a:rPr lang="tr-TR" sz="20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malzemelerdir. Emiter ve </a:t>
            </a:r>
            <a:r>
              <a:rPr lang="tr-TR" sz="20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kollektör </a:t>
            </a:r>
            <a:r>
              <a:rPr lang="tr-TR" sz="20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aynı tur malzeme olmakla beraber emiterin </a:t>
            </a:r>
            <a:r>
              <a:rPr lang="tr-TR" sz="20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katkılama düzeyi </a:t>
            </a:r>
            <a:r>
              <a:rPr lang="tr-TR" sz="2000" dirty="0" err="1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kollektöre</a:t>
            </a:r>
            <a:r>
              <a:rPr lang="tr-TR" sz="20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göre çok yüksektir. </a:t>
            </a:r>
            <a:r>
              <a:rPr lang="tr-TR" sz="20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Orta tabaka, toplamın 1/150 ‘si ve katkılama </a:t>
            </a:r>
            <a:r>
              <a:rPr lang="tr-TR" sz="20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düzeyi </a:t>
            </a:r>
            <a:r>
              <a:rPr lang="tr-TR" sz="20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 </a:t>
            </a:r>
            <a:r>
              <a:rPr lang="tr-TR" sz="20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dış katmanların </a:t>
            </a:r>
            <a:r>
              <a:rPr lang="tr-TR" sz="20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1/10 veya daha </a:t>
            </a:r>
            <a:r>
              <a:rPr lang="tr-TR" sz="20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düşüğüdür. </a:t>
            </a:r>
            <a:r>
              <a:rPr lang="tr-TR" sz="20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 </a:t>
            </a:r>
            <a:r>
              <a:rPr lang="tr-TR" sz="20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düşük </a:t>
            </a:r>
            <a:r>
              <a:rPr lang="tr-TR" sz="20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katkılama </a:t>
            </a:r>
            <a:r>
              <a:rPr lang="tr-TR" sz="20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düzeyi </a:t>
            </a:r>
            <a:r>
              <a:rPr lang="tr-TR" sz="20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serbest taşıyıcıların </a:t>
            </a:r>
            <a:r>
              <a:rPr lang="tr-TR" sz="20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sayısını sınırlamakta </a:t>
            </a:r>
            <a:r>
              <a:rPr lang="tr-TR" sz="20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 malzemenin iletkenliğini </a:t>
            </a:r>
            <a:r>
              <a:rPr lang="tr-TR" sz="20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düşürüp </a:t>
            </a:r>
            <a:r>
              <a:rPr lang="tr-TR" sz="20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direncini artırmaktadır (Kesitin dar olması direnci artırır).</a:t>
            </a:r>
          </a:p>
        </p:txBody>
      </p:sp>
    </p:spTree>
    <p:extLst>
      <p:ext uri="{BB962C8B-B14F-4D97-AF65-F5344CB8AC3E}">
        <p14:creationId xmlns:p14="http://schemas.microsoft.com/office/powerpoint/2010/main" val="21968419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Transistörlerin</a:t>
            </a:r>
            <a:r>
              <a:rPr lang="tr-TR" dirty="0" smtClean="0"/>
              <a:t> çalışması</a:t>
            </a:r>
            <a:endParaRPr lang="tr-TR" dirty="0"/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280" y="1917763"/>
            <a:ext cx="10058400" cy="40608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5078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Transistörlerin</a:t>
            </a:r>
            <a:r>
              <a:rPr lang="tr-TR" dirty="0" smtClean="0"/>
              <a:t> çalışması</a:t>
            </a:r>
            <a:endParaRPr lang="tr-TR" dirty="0"/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280" y="1837944"/>
            <a:ext cx="10005886" cy="3575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80881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temaacik">
  <a:themeElements>
    <a:clrScheme name="Sıcak Mavi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Geçmişe bakış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eçmişe bakı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aacik" id="{5FBA6BAB-3C3C-467B-A92E-FE4BE3482913}" vid="{13BE5C17-C18C-4C10-8ECA-B8C51E3C2020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2539</TotalTime>
  <Words>195</Words>
  <Application>Microsoft Office PowerPoint</Application>
  <PresentationFormat>Geniş ekran</PresentationFormat>
  <Paragraphs>22</Paragraphs>
  <Slides>15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15</vt:i4>
      </vt:variant>
    </vt:vector>
  </HeadingPairs>
  <TitlesOfParts>
    <vt:vector size="18" baseType="lpstr">
      <vt:lpstr>Calibri</vt:lpstr>
      <vt:lpstr>Times New Roman</vt:lpstr>
      <vt:lpstr>temaacik</vt:lpstr>
      <vt:lpstr>Transistörler (yapısı ve çalışması)</vt:lpstr>
      <vt:lpstr>Transistörler </vt:lpstr>
      <vt:lpstr>Transistörler </vt:lpstr>
      <vt:lpstr>Transistörler </vt:lpstr>
      <vt:lpstr>Transistörlerin yapısı </vt:lpstr>
      <vt:lpstr>Transistörlerin yapısı </vt:lpstr>
      <vt:lpstr>Transistörlerin yapısı </vt:lpstr>
      <vt:lpstr>Transistörlerin çalışması</vt:lpstr>
      <vt:lpstr>Transistörlerin çalışması</vt:lpstr>
      <vt:lpstr>Transistörlerin çalışması</vt:lpstr>
      <vt:lpstr>Transistörlerin çalışması</vt:lpstr>
      <vt:lpstr>Transistörlerin çalışması</vt:lpstr>
      <vt:lpstr>Transistörlerin çalışması</vt:lpstr>
      <vt:lpstr>Transistörlerin çalışması</vt:lpstr>
      <vt:lpstr>KAYNAKLAR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NBP103-Programlama Temelleri Ders Notu</dc:title>
  <dc:creator>BAP2</dc:creator>
  <cp:lastModifiedBy>Furkan KOÇAK</cp:lastModifiedBy>
  <cp:revision>128</cp:revision>
  <dcterms:created xsi:type="dcterms:W3CDTF">2017-11-13T19:25:20Z</dcterms:created>
  <dcterms:modified xsi:type="dcterms:W3CDTF">2020-01-24T13:29:51Z</dcterms:modified>
</cp:coreProperties>
</file>