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301" r:id="rId4"/>
    <p:sldId id="302" r:id="rId5"/>
    <p:sldId id="305" r:id="rId6"/>
    <p:sldId id="306" r:id="rId7"/>
    <p:sldId id="307" r:id="rId8"/>
    <p:sldId id="308" r:id="rId9"/>
    <p:sldId id="309" r:id="rId10"/>
    <p:sldId id="310" r:id="rId11"/>
    <p:sldId id="312" r:id="rId12"/>
    <p:sldId id="311" r:id="rId13"/>
    <p:sldId id="313" r:id="rId14"/>
    <p:sldId id="314" r:id="rId15"/>
    <p:sldId id="30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640345"/>
            <a:ext cx="9861429" cy="706802"/>
          </a:xfrm>
        </p:spPr>
        <p:txBody>
          <a:bodyPr>
            <a:normAutofit/>
          </a:bodyPr>
          <a:lstStyle/>
          <a:p>
            <a:r>
              <a:rPr lang="tr-TR" dirty="0" err="1" smtClean="0"/>
              <a:t>Transistörler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smtClean="0"/>
              <a:t>yapısı ve </a:t>
            </a:r>
            <a:r>
              <a:rPr lang="tr-TR" dirty="0"/>
              <a:t>çalışması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çalışması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02904"/>
            <a:ext cx="6803136" cy="435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0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çalışması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95474"/>
            <a:ext cx="9281529" cy="432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4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çalışması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89378"/>
            <a:ext cx="8899976" cy="357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2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çalışması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83854"/>
            <a:ext cx="5037148" cy="430968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096000" y="1883854"/>
            <a:ext cx="5059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105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C0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Akımı : Emiter ucu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acıkken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azınlık taşıyıcılardan dolayı akan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kollektor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akımıdır.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kutuplanmış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 akımına (I</a:t>
            </a:r>
            <a:r>
              <a:rPr lang="tr-TR" sz="105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benzer şekilde sıcaklıkla değişir. Tasarımlarda dikkate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alınmassa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yuksek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sıcaklıklarda sistem kararlılığını engeller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kollektor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akımı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mertebesinde iken I</a:t>
            </a:r>
            <a:r>
              <a:rPr lang="tr-TR" sz="105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C0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akımı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duzeyindedir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Yapım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tekniğindeki gelişmelere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 olarak etkileri ihmal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edilebicek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duzeylere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indirgenmiştir.</a:t>
            </a:r>
          </a:p>
        </p:txBody>
      </p:sp>
    </p:spTree>
    <p:extLst>
      <p:ext uri="{BB962C8B-B14F-4D97-AF65-F5344CB8AC3E}">
        <p14:creationId xmlns:p14="http://schemas.microsoft.com/office/powerpoint/2010/main" val="200024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çalışması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3942"/>
            <a:ext cx="7205472" cy="169620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620920"/>
            <a:ext cx="8436864" cy="269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5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</a:t>
            </a:r>
            <a:r>
              <a:rPr lang="tr-TR" dirty="0"/>
              <a:t>	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3288"/>
            <a:ext cx="10058400" cy="411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</a:t>
            </a:r>
            <a:r>
              <a:rPr lang="tr-TR" dirty="0"/>
              <a:t>	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4016"/>
            <a:ext cx="9161842" cy="442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7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</a:t>
            </a:r>
            <a:r>
              <a:rPr lang="tr-TR" dirty="0"/>
              <a:t>	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53553"/>
            <a:ext cx="9476680" cy="230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5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yapısı</a:t>
            </a:r>
            <a:r>
              <a:rPr lang="tr-TR" dirty="0"/>
              <a:t>	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5643"/>
            <a:ext cx="9094935" cy="441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yapısı</a:t>
            </a:r>
            <a:r>
              <a:rPr lang="tr-TR" dirty="0"/>
              <a:t>	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9001"/>
            <a:ext cx="9841121" cy="324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6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yapısı</a:t>
            </a:r>
            <a:r>
              <a:rPr lang="tr-TR" dirty="0"/>
              <a:t>	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7006"/>
            <a:ext cx="4514850" cy="4352925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5713141" y="1877006"/>
            <a:ext cx="544253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Transistorun dış tabakaları, tost benzeri arada bulunan p veya n-tipi malzemeden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geniş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yüksek katkılı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malzemelerdir. Emiter ve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kollektör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aynı tur malzeme olmakla beraber emiterin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katkılama düzeyi </a:t>
            </a:r>
            <a:r>
              <a:rPr lang="tr-TR" sz="2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kollektöre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göre çok yüksektir.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 tabaka, toplamın 1/150 ‘si ve katkılama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düzeyi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dış katmanların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1/10 veya daha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düşüğüdür.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katkılama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düzeyi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serbest taşıyıcıların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sayısını sınırlamakta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malzemenin iletkenliğini 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düşürüp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direncini artırmaktadır (Kesitin dar olması direnci artırır).</a:t>
            </a:r>
          </a:p>
        </p:txBody>
      </p:sp>
    </p:spTree>
    <p:extLst>
      <p:ext uri="{BB962C8B-B14F-4D97-AF65-F5344CB8AC3E}">
        <p14:creationId xmlns:p14="http://schemas.microsoft.com/office/powerpoint/2010/main" val="219684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çalışması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17763"/>
            <a:ext cx="10058400" cy="406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7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çalışması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7944"/>
            <a:ext cx="10005886" cy="357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8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2539</TotalTime>
  <Words>195</Words>
  <Application>Microsoft Office PowerPoint</Application>
  <PresentationFormat>Geniş ekran</PresentationFormat>
  <Paragraphs>22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Calibri</vt:lpstr>
      <vt:lpstr>Times New Roman</vt:lpstr>
      <vt:lpstr>temaacik</vt:lpstr>
      <vt:lpstr>Transistörler (yapısı ve çalışması)</vt:lpstr>
      <vt:lpstr>Transistörler </vt:lpstr>
      <vt:lpstr>Transistörler </vt:lpstr>
      <vt:lpstr>Transistörler </vt:lpstr>
      <vt:lpstr>Transistörlerin yapısı </vt:lpstr>
      <vt:lpstr>Transistörlerin yapısı </vt:lpstr>
      <vt:lpstr>Transistörlerin yapısı </vt:lpstr>
      <vt:lpstr>Transistörlerin çalışması</vt:lpstr>
      <vt:lpstr>Transistörlerin çalışması</vt:lpstr>
      <vt:lpstr>Transistörlerin çalışması</vt:lpstr>
      <vt:lpstr>Transistörlerin çalışması</vt:lpstr>
      <vt:lpstr>Transistörlerin çalışması</vt:lpstr>
      <vt:lpstr>Transistörlerin çalışması</vt:lpstr>
      <vt:lpstr>Transistörlerin çalışması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128</cp:revision>
  <dcterms:created xsi:type="dcterms:W3CDTF">2017-11-13T19:25:20Z</dcterms:created>
  <dcterms:modified xsi:type="dcterms:W3CDTF">2020-01-24T13:29:51Z</dcterms:modified>
</cp:coreProperties>
</file>