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8" r:id="rId7"/>
    <p:sldId id="269" r:id="rId8"/>
    <p:sldId id="259" r:id="rId9"/>
    <p:sldId id="260" r:id="rId10"/>
    <p:sldId id="261" r:id="rId11"/>
    <p:sldId id="262" r:id="rId12"/>
    <p:sldId id="268" r:id="rId13"/>
    <p:sldId id="263" r:id="rId14"/>
    <p:sldId id="267" r:id="rId15"/>
    <p:sldId id="264" r:id="rId16"/>
    <p:sldId id="265" r:id="rId17"/>
    <p:sldId id="266"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C3CFC6-6E21-4FC3-A1A3-C5AF4BA72078}" v="48" dt="2020-04-29T14:47:30.742"/>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112" d="100"/>
          <a:sy n="112" d="100"/>
        </p:scale>
        <p:origin x="96"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han.Polat" userId="ef32479d-87de-470b-9681-1d4f0d5d1b38" providerId="ADAL" clId="{81630DE7-2274-4854-AC79-928E4E606133}"/>
    <pc:docChg chg="undo custSel modSld">
      <pc:chgData name="Erhan.Polat" userId="ef32479d-87de-470b-9681-1d4f0d5d1b38" providerId="ADAL" clId="{81630DE7-2274-4854-AC79-928E4E606133}" dt="2020-04-29T14:47:30.742" v="252"/>
      <pc:docMkLst>
        <pc:docMk/>
      </pc:docMkLst>
      <pc:sldChg chg="modSp">
        <pc:chgData name="Erhan.Polat" userId="ef32479d-87de-470b-9681-1d4f0d5d1b38" providerId="ADAL" clId="{81630DE7-2274-4854-AC79-928E4E606133}" dt="2020-04-29T14:26:28.776" v="3"/>
        <pc:sldMkLst>
          <pc:docMk/>
          <pc:sldMk cId="4247932390" sldId="256"/>
        </pc:sldMkLst>
        <pc:spChg chg="mod">
          <ac:chgData name="Erhan.Polat" userId="ef32479d-87de-470b-9681-1d4f0d5d1b38" providerId="ADAL" clId="{81630DE7-2274-4854-AC79-928E4E606133}" dt="2020-04-29T14:25:47.345" v="1" actId="20577"/>
          <ac:spMkLst>
            <pc:docMk/>
            <pc:sldMk cId="4247932390" sldId="256"/>
            <ac:spMk id="2" creationId="{4ED5E03F-508E-4B22-B3DF-6F43C3D15120}"/>
          </ac:spMkLst>
        </pc:spChg>
        <pc:spChg chg="mod">
          <ac:chgData name="Erhan.Polat" userId="ef32479d-87de-470b-9681-1d4f0d5d1b38" providerId="ADAL" clId="{81630DE7-2274-4854-AC79-928E4E606133}" dt="2020-04-29T14:26:28.776" v="3"/>
          <ac:spMkLst>
            <pc:docMk/>
            <pc:sldMk cId="4247932390" sldId="256"/>
            <ac:spMk id="3" creationId="{38A2D2B4-E0DE-4CBF-935D-78E662612751}"/>
          </ac:spMkLst>
        </pc:spChg>
      </pc:sldChg>
      <pc:sldChg chg="addSp delSp modSp">
        <pc:chgData name="Erhan.Polat" userId="ef32479d-87de-470b-9681-1d4f0d5d1b38" providerId="ADAL" clId="{81630DE7-2274-4854-AC79-928E4E606133}" dt="2020-04-29T14:28:11.444" v="99" actId="20577"/>
        <pc:sldMkLst>
          <pc:docMk/>
          <pc:sldMk cId="219005176" sldId="257"/>
        </pc:sldMkLst>
        <pc:spChg chg="mod">
          <ac:chgData name="Erhan.Polat" userId="ef32479d-87de-470b-9681-1d4f0d5d1b38" providerId="ADAL" clId="{81630DE7-2274-4854-AC79-928E4E606133}" dt="2020-04-29T14:28:11.444" v="99" actId="20577"/>
          <ac:spMkLst>
            <pc:docMk/>
            <pc:sldMk cId="219005176" sldId="257"/>
            <ac:spMk id="3" creationId="{A9551F10-475B-4545-ADBA-373C9193C046}"/>
          </ac:spMkLst>
        </pc:spChg>
        <pc:spChg chg="add del">
          <ac:chgData name="Erhan.Polat" userId="ef32479d-87de-470b-9681-1d4f0d5d1b38" providerId="ADAL" clId="{81630DE7-2274-4854-AC79-928E4E606133}" dt="2020-04-29T14:26:54.199" v="5"/>
          <ac:spMkLst>
            <pc:docMk/>
            <pc:sldMk cId="219005176" sldId="257"/>
            <ac:spMk id="5" creationId="{22A53A08-423E-4C3D-8D9A-F0A208C20824}"/>
          </ac:spMkLst>
        </pc:spChg>
      </pc:sldChg>
      <pc:sldChg chg="modSp">
        <pc:chgData name="Erhan.Polat" userId="ef32479d-87de-470b-9681-1d4f0d5d1b38" providerId="ADAL" clId="{81630DE7-2274-4854-AC79-928E4E606133}" dt="2020-04-29T14:31:36.895" v="151"/>
        <pc:sldMkLst>
          <pc:docMk/>
          <pc:sldMk cId="3361611660" sldId="258"/>
        </pc:sldMkLst>
        <pc:spChg chg="mod">
          <ac:chgData name="Erhan.Polat" userId="ef32479d-87de-470b-9681-1d4f0d5d1b38" providerId="ADAL" clId="{81630DE7-2274-4854-AC79-928E4E606133}" dt="2020-04-29T14:28:41.184" v="104" actId="20577"/>
          <ac:spMkLst>
            <pc:docMk/>
            <pc:sldMk cId="3361611660" sldId="258"/>
            <ac:spMk id="2" creationId="{D0E897B7-10AB-410C-A234-AB7403C97E37}"/>
          </ac:spMkLst>
        </pc:spChg>
        <pc:spChg chg="mod">
          <ac:chgData name="Erhan.Polat" userId="ef32479d-87de-470b-9681-1d4f0d5d1b38" providerId="ADAL" clId="{81630DE7-2274-4854-AC79-928E4E606133}" dt="2020-04-29T14:31:36.895" v="151"/>
          <ac:spMkLst>
            <pc:docMk/>
            <pc:sldMk cId="3361611660" sldId="258"/>
            <ac:spMk id="3" creationId="{52C15610-3040-40FE-8728-698C83F37497}"/>
          </ac:spMkLst>
        </pc:spChg>
      </pc:sldChg>
      <pc:sldChg chg="addSp delSp modSp">
        <pc:chgData name="Erhan.Polat" userId="ef32479d-87de-470b-9681-1d4f0d5d1b38" providerId="ADAL" clId="{81630DE7-2274-4854-AC79-928E4E606133}" dt="2020-04-29T14:34:19.946" v="166" actId="14100"/>
        <pc:sldMkLst>
          <pc:docMk/>
          <pc:sldMk cId="865479116" sldId="259"/>
        </pc:sldMkLst>
        <pc:spChg chg="mod">
          <ac:chgData name="Erhan.Polat" userId="ef32479d-87de-470b-9681-1d4f0d5d1b38" providerId="ADAL" clId="{81630DE7-2274-4854-AC79-928E4E606133}" dt="2020-04-29T14:29:22.544" v="116" actId="20577"/>
          <ac:spMkLst>
            <pc:docMk/>
            <pc:sldMk cId="865479116" sldId="259"/>
            <ac:spMk id="2" creationId="{253DBCD5-7D4C-4CA5-A356-B9E21DF8944F}"/>
          </ac:spMkLst>
        </pc:spChg>
        <pc:spChg chg="add mod">
          <ac:chgData name="Erhan.Polat" userId="ef32479d-87de-470b-9681-1d4f0d5d1b38" providerId="ADAL" clId="{81630DE7-2274-4854-AC79-928E4E606133}" dt="2020-04-29T14:34:19.946" v="166" actId="14100"/>
          <ac:spMkLst>
            <pc:docMk/>
            <pc:sldMk cId="865479116" sldId="259"/>
            <ac:spMk id="6" creationId="{FBBB38D0-E2AD-4848-A8C1-B9D640CD122B}"/>
          </ac:spMkLst>
        </pc:spChg>
        <pc:picChg chg="del">
          <ac:chgData name="Erhan.Polat" userId="ef32479d-87de-470b-9681-1d4f0d5d1b38" providerId="ADAL" clId="{81630DE7-2274-4854-AC79-928E4E606133}" dt="2020-04-29T14:33:29.558" v="157" actId="478"/>
          <ac:picMkLst>
            <pc:docMk/>
            <pc:sldMk cId="865479116" sldId="259"/>
            <ac:picMk id="5" creationId="{23C477BF-2DA0-4847-B363-CFB9E280FF7E}"/>
          </ac:picMkLst>
        </pc:picChg>
        <pc:picChg chg="add mod">
          <ac:chgData name="Erhan.Polat" userId="ef32479d-87de-470b-9681-1d4f0d5d1b38" providerId="ADAL" clId="{81630DE7-2274-4854-AC79-928E4E606133}" dt="2020-04-29T14:34:14.118" v="165" actId="1076"/>
          <ac:picMkLst>
            <pc:docMk/>
            <pc:sldMk cId="865479116" sldId="259"/>
            <ac:picMk id="4097" creationId="{F15D1D49-C21A-4674-AE83-A3833C278C8C}"/>
          </ac:picMkLst>
        </pc:picChg>
      </pc:sldChg>
      <pc:sldChg chg="addSp modSp">
        <pc:chgData name="Erhan.Polat" userId="ef32479d-87de-470b-9681-1d4f0d5d1b38" providerId="ADAL" clId="{81630DE7-2274-4854-AC79-928E4E606133}" dt="2020-04-29T14:36:45.808" v="182" actId="14100"/>
        <pc:sldMkLst>
          <pc:docMk/>
          <pc:sldMk cId="175592888" sldId="260"/>
        </pc:sldMkLst>
        <pc:spChg chg="mod">
          <ac:chgData name="Erhan.Polat" userId="ef32479d-87de-470b-9681-1d4f0d5d1b38" providerId="ADAL" clId="{81630DE7-2274-4854-AC79-928E4E606133}" dt="2020-04-29T14:29:38.308" v="121" actId="20577"/>
          <ac:spMkLst>
            <pc:docMk/>
            <pc:sldMk cId="175592888" sldId="260"/>
            <ac:spMk id="2" creationId="{3C868566-8714-470A-8B4A-669483AA3FE1}"/>
          </ac:spMkLst>
        </pc:spChg>
        <pc:spChg chg="mod">
          <ac:chgData name="Erhan.Polat" userId="ef32479d-87de-470b-9681-1d4f0d5d1b38" providerId="ADAL" clId="{81630DE7-2274-4854-AC79-928E4E606133}" dt="2020-04-29T14:36:37.472" v="180" actId="27636"/>
          <ac:spMkLst>
            <pc:docMk/>
            <pc:sldMk cId="175592888" sldId="260"/>
            <ac:spMk id="3" creationId="{74F1F5A1-7CAD-4DF1-935F-CA68B84F95BC}"/>
          </ac:spMkLst>
        </pc:spChg>
        <pc:picChg chg="add mod">
          <ac:chgData name="Erhan.Polat" userId="ef32479d-87de-470b-9681-1d4f0d5d1b38" providerId="ADAL" clId="{81630DE7-2274-4854-AC79-928E4E606133}" dt="2020-04-29T14:36:45.808" v="182" actId="14100"/>
          <ac:picMkLst>
            <pc:docMk/>
            <pc:sldMk cId="175592888" sldId="260"/>
            <ac:picMk id="5122" creationId="{3B6DCEAD-DB42-49BA-B96F-C40A525FF53F}"/>
          </ac:picMkLst>
        </pc:picChg>
      </pc:sldChg>
      <pc:sldChg chg="modSp">
        <pc:chgData name="Erhan.Polat" userId="ef32479d-87de-470b-9681-1d4f0d5d1b38" providerId="ADAL" clId="{81630DE7-2274-4854-AC79-928E4E606133}" dt="2020-04-29T14:37:20.549" v="184"/>
        <pc:sldMkLst>
          <pc:docMk/>
          <pc:sldMk cId="2714395768" sldId="261"/>
        </pc:sldMkLst>
        <pc:spChg chg="mod">
          <ac:chgData name="Erhan.Polat" userId="ef32479d-87de-470b-9681-1d4f0d5d1b38" providerId="ADAL" clId="{81630DE7-2274-4854-AC79-928E4E606133}" dt="2020-04-29T14:29:55.019" v="126" actId="6549"/>
          <ac:spMkLst>
            <pc:docMk/>
            <pc:sldMk cId="2714395768" sldId="261"/>
            <ac:spMk id="2" creationId="{4698BBCC-E507-4E3D-B90B-36093D2F114C}"/>
          </ac:spMkLst>
        </pc:spChg>
        <pc:spChg chg="mod">
          <ac:chgData name="Erhan.Polat" userId="ef32479d-87de-470b-9681-1d4f0d5d1b38" providerId="ADAL" clId="{81630DE7-2274-4854-AC79-928E4E606133}" dt="2020-04-29T14:37:20.549" v="184"/>
          <ac:spMkLst>
            <pc:docMk/>
            <pc:sldMk cId="2714395768" sldId="261"/>
            <ac:spMk id="3" creationId="{FFC8BDE3-FDE5-4034-ADBB-0A658ED2F538}"/>
          </ac:spMkLst>
        </pc:spChg>
      </pc:sldChg>
      <pc:sldChg chg="modSp">
        <pc:chgData name="Erhan.Polat" userId="ef32479d-87de-470b-9681-1d4f0d5d1b38" providerId="ADAL" clId="{81630DE7-2274-4854-AC79-928E4E606133}" dt="2020-04-29T14:38:05.587" v="188" actId="6549"/>
        <pc:sldMkLst>
          <pc:docMk/>
          <pc:sldMk cId="2561360586" sldId="262"/>
        </pc:sldMkLst>
        <pc:spChg chg="mod">
          <ac:chgData name="Erhan.Polat" userId="ef32479d-87de-470b-9681-1d4f0d5d1b38" providerId="ADAL" clId="{81630DE7-2274-4854-AC79-928E4E606133}" dt="2020-04-29T14:30:07.936" v="131" actId="20577"/>
          <ac:spMkLst>
            <pc:docMk/>
            <pc:sldMk cId="2561360586" sldId="262"/>
            <ac:spMk id="2" creationId="{D0E897B7-10AB-410C-A234-AB7403C97E37}"/>
          </ac:spMkLst>
        </pc:spChg>
        <pc:spChg chg="mod">
          <ac:chgData name="Erhan.Polat" userId="ef32479d-87de-470b-9681-1d4f0d5d1b38" providerId="ADAL" clId="{81630DE7-2274-4854-AC79-928E4E606133}" dt="2020-04-29T14:38:05.587" v="188" actId="6549"/>
          <ac:spMkLst>
            <pc:docMk/>
            <pc:sldMk cId="2561360586" sldId="262"/>
            <ac:spMk id="3" creationId="{52C15610-3040-40FE-8728-698C83F37497}"/>
          </ac:spMkLst>
        </pc:spChg>
      </pc:sldChg>
      <pc:sldChg chg="modSp">
        <pc:chgData name="Erhan.Polat" userId="ef32479d-87de-470b-9681-1d4f0d5d1b38" providerId="ADAL" clId="{81630DE7-2274-4854-AC79-928E4E606133}" dt="2020-04-29T14:42:25.932" v="194"/>
        <pc:sldMkLst>
          <pc:docMk/>
          <pc:sldMk cId="896422179" sldId="263"/>
        </pc:sldMkLst>
        <pc:spChg chg="mod">
          <ac:chgData name="Erhan.Polat" userId="ef32479d-87de-470b-9681-1d4f0d5d1b38" providerId="ADAL" clId="{81630DE7-2274-4854-AC79-928E4E606133}" dt="2020-04-29T14:30:30.506" v="141" actId="27636"/>
          <ac:spMkLst>
            <pc:docMk/>
            <pc:sldMk cId="896422179" sldId="263"/>
            <ac:spMk id="2" creationId="{253DBCD5-7D4C-4CA5-A356-B9E21DF8944F}"/>
          </ac:spMkLst>
        </pc:spChg>
        <pc:spChg chg="mod">
          <ac:chgData name="Erhan.Polat" userId="ef32479d-87de-470b-9681-1d4f0d5d1b38" providerId="ADAL" clId="{81630DE7-2274-4854-AC79-928E4E606133}" dt="2020-04-29T14:42:25.932" v="194"/>
          <ac:spMkLst>
            <pc:docMk/>
            <pc:sldMk cId="896422179" sldId="263"/>
            <ac:spMk id="3" creationId="{21BDD1D5-B5D1-4802-B3B0-9E3FE81061A4}"/>
          </ac:spMkLst>
        </pc:spChg>
      </pc:sldChg>
      <pc:sldChg chg="modSp">
        <pc:chgData name="Erhan.Polat" userId="ef32479d-87de-470b-9681-1d4f0d5d1b38" providerId="ADAL" clId="{81630DE7-2274-4854-AC79-928E4E606133}" dt="2020-04-29T14:45:06.837" v="236"/>
        <pc:sldMkLst>
          <pc:docMk/>
          <pc:sldMk cId="355304059" sldId="264"/>
        </pc:sldMkLst>
        <pc:spChg chg="mod">
          <ac:chgData name="Erhan.Polat" userId="ef32479d-87de-470b-9681-1d4f0d5d1b38" providerId="ADAL" clId="{81630DE7-2274-4854-AC79-928E4E606133}" dt="2020-04-29T14:30:48.059" v="149" actId="20577"/>
          <ac:spMkLst>
            <pc:docMk/>
            <pc:sldMk cId="355304059" sldId="264"/>
            <ac:spMk id="2" creationId="{3C868566-8714-470A-8B4A-669483AA3FE1}"/>
          </ac:spMkLst>
        </pc:spChg>
        <pc:spChg chg="mod">
          <ac:chgData name="Erhan.Polat" userId="ef32479d-87de-470b-9681-1d4f0d5d1b38" providerId="ADAL" clId="{81630DE7-2274-4854-AC79-928E4E606133}" dt="2020-04-29T14:45:06.837" v="236"/>
          <ac:spMkLst>
            <pc:docMk/>
            <pc:sldMk cId="355304059" sldId="264"/>
            <ac:spMk id="3" creationId="{74F1F5A1-7CAD-4DF1-935F-CA68B84F95BC}"/>
          </ac:spMkLst>
        </pc:spChg>
      </pc:sldChg>
      <pc:sldChg chg="modSp">
        <pc:chgData name="Erhan.Polat" userId="ef32479d-87de-470b-9681-1d4f0d5d1b38" providerId="ADAL" clId="{81630DE7-2274-4854-AC79-928E4E606133}" dt="2020-04-29T14:47:30.742" v="252"/>
        <pc:sldMkLst>
          <pc:docMk/>
          <pc:sldMk cId="83190055" sldId="265"/>
        </pc:sldMkLst>
        <pc:spChg chg="mod">
          <ac:chgData name="Erhan.Polat" userId="ef32479d-87de-470b-9681-1d4f0d5d1b38" providerId="ADAL" clId="{81630DE7-2274-4854-AC79-928E4E606133}" dt="2020-04-29T14:30:52.624" v="150"/>
          <ac:spMkLst>
            <pc:docMk/>
            <pc:sldMk cId="83190055" sldId="265"/>
            <ac:spMk id="2" creationId="{4698BBCC-E507-4E3D-B90B-36093D2F114C}"/>
          </ac:spMkLst>
        </pc:spChg>
        <pc:spChg chg="mod">
          <ac:chgData name="Erhan.Polat" userId="ef32479d-87de-470b-9681-1d4f0d5d1b38" providerId="ADAL" clId="{81630DE7-2274-4854-AC79-928E4E606133}" dt="2020-04-29T14:47:30.742" v="252"/>
          <ac:spMkLst>
            <pc:docMk/>
            <pc:sldMk cId="83190055" sldId="265"/>
            <ac:spMk id="3" creationId="{FFC8BDE3-FDE5-4034-ADBB-0A658ED2F538}"/>
          </ac:spMkLst>
        </pc:spChg>
      </pc:sldChg>
      <pc:sldChg chg="modSp">
        <pc:chgData name="Erhan.Polat" userId="ef32479d-87de-470b-9681-1d4f0d5d1b38" providerId="ADAL" clId="{81630DE7-2274-4854-AC79-928E4E606133}" dt="2020-04-29T14:44:26.927" v="235" actId="20577"/>
        <pc:sldMkLst>
          <pc:docMk/>
          <pc:sldMk cId="2856730335" sldId="267"/>
        </pc:sldMkLst>
        <pc:spChg chg="mod">
          <ac:chgData name="Erhan.Polat" userId="ef32479d-87de-470b-9681-1d4f0d5d1b38" providerId="ADAL" clId="{81630DE7-2274-4854-AC79-928E4E606133}" dt="2020-04-29T14:30:38.989" v="146" actId="20577"/>
          <ac:spMkLst>
            <pc:docMk/>
            <pc:sldMk cId="2856730335" sldId="267"/>
            <ac:spMk id="2" creationId="{BCE71F3D-0078-427E-90E8-73BDC8A337EF}"/>
          </ac:spMkLst>
        </pc:spChg>
        <pc:spChg chg="mod">
          <ac:chgData name="Erhan.Polat" userId="ef32479d-87de-470b-9681-1d4f0d5d1b38" providerId="ADAL" clId="{81630DE7-2274-4854-AC79-928E4E606133}" dt="2020-04-29T14:44:26.927" v="235" actId="20577"/>
          <ac:spMkLst>
            <pc:docMk/>
            <pc:sldMk cId="2856730335" sldId="267"/>
            <ac:spMk id="3" creationId="{7C6D5AD7-198E-40CC-B944-52EF00AA094F}"/>
          </ac:spMkLst>
        </pc:spChg>
      </pc:sldChg>
      <pc:sldChg chg="modSp">
        <pc:chgData name="Erhan.Polat" userId="ef32479d-87de-470b-9681-1d4f0d5d1b38" providerId="ADAL" clId="{81630DE7-2274-4854-AC79-928E4E606133}" dt="2020-04-29T14:41:54.922" v="192"/>
        <pc:sldMkLst>
          <pc:docMk/>
          <pc:sldMk cId="2744433285" sldId="268"/>
        </pc:sldMkLst>
        <pc:spChg chg="mod">
          <ac:chgData name="Erhan.Polat" userId="ef32479d-87de-470b-9681-1d4f0d5d1b38" providerId="ADAL" clId="{81630DE7-2274-4854-AC79-928E4E606133}" dt="2020-04-29T14:30:20.493" v="136" actId="27636"/>
          <ac:spMkLst>
            <pc:docMk/>
            <pc:sldMk cId="2744433285" sldId="268"/>
            <ac:spMk id="2" creationId="{A68AF6A6-B181-451D-8125-BF077D9C799A}"/>
          </ac:spMkLst>
        </pc:spChg>
        <pc:spChg chg="mod">
          <ac:chgData name="Erhan.Polat" userId="ef32479d-87de-470b-9681-1d4f0d5d1b38" providerId="ADAL" clId="{81630DE7-2274-4854-AC79-928E4E606133}" dt="2020-04-29T14:41:54.922" v="192"/>
          <ac:spMkLst>
            <pc:docMk/>
            <pc:sldMk cId="2744433285" sldId="268"/>
            <ac:spMk id="3" creationId="{6F6D3367-AC7A-40DF-A3A8-B7CEC302C3C5}"/>
          </ac:spMkLst>
        </pc:spChg>
      </pc:sldChg>
      <pc:sldChg chg="addSp delSp modSp">
        <pc:chgData name="Erhan.Polat" userId="ef32479d-87de-470b-9681-1d4f0d5d1b38" providerId="ADAL" clId="{81630DE7-2274-4854-AC79-928E4E606133}" dt="2020-04-29T14:33:22.699" v="156"/>
        <pc:sldMkLst>
          <pc:docMk/>
          <pc:sldMk cId="619464650" sldId="269"/>
        </pc:sldMkLst>
        <pc:spChg chg="mod">
          <ac:chgData name="Erhan.Polat" userId="ef32479d-87de-470b-9681-1d4f0d5d1b38" providerId="ADAL" clId="{81630DE7-2274-4854-AC79-928E4E606133}" dt="2020-04-29T14:29:05.376" v="110" actId="20577"/>
          <ac:spMkLst>
            <pc:docMk/>
            <pc:sldMk cId="619464650" sldId="269"/>
            <ac:spMk id="2" creationId="{60930756-6D37-4E02-92DE-3578DCE0133F}"/>
          </ac:spMkLst>
        </pc:spChg>
        <pc:spChg chg="add mod">
          <ac:chgData name="Erhan.Polat" userId="ef32479d-87de-470b-9681-1d4f0d5d1b38" providerId="ADAL" clId="{81630DE7-2274-4854-AC79-928E4E606133}" dt="2020-04-29T14:33:22.699" v="156"/>
          <ac:spMkLst>
            <pc:docMk/>
            <pc:sldMk cId="619464650" sldId="269"/>
            <ac:spMk id="6" creationId="{7E387AD8-C081-4044-8BA4-790C65A3608F}"/>
          </ac:spMkLst>
        </pc:spChg>
        <pc:picChg chg="del">
          <ac:chgData name="Erhan.Polat" userId="ef32479d-87de-470b-9681-1d4f0d5d1b38" providerId="ADAL" clId="{81630DE7-2274-4854-AC79-928E4E606133}" dt="2020-04-29T14:32:45.279" v="152" actId="478"/>
          <ac:picMkLst>
            <pc:docMk/>
            <pc:sldMk cId="619464650" sldId="269"/>
            <ac:picMk id="5" creationId="{974F26AA-BBCC-4FFD-97D1-85E41FF772F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36C60-75EF-4625-A135-B34F1DFBA858}" type="datetimeFigureOut">
              <a:rPr lang="tr-TR" smtClean="0"/>
              <a:t>29.04.2020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64F4B-09D5-4D51-95F9-C2E4945B388A}" type="slidenum">
              <a:rPr lang="tr-TR" smtClean="0"/>
              <a:t>‹#›</a:t>
            </a:fld>
            <a:endParaRPr lang="tr-TR"/>
          </a:p>
        </p:txBody>
      </p:sp>
    </p:spTree>
    <p:extLst>
      <p:ext uri="{BB962C8B-B14F-4D97-AF65-F5344CB8AC3E}">
        <p14:creationId xmlns:p14="http://schemas.microsoft.com/office/powerpoint/2010/main" val="376232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4776C-96EA-4E6E-9D65-B6F551A3ACF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1831C26-1AAA-4BE4-BEE8-97508CCC5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6D9EAD-CF5C-4962-BEB1-1759A56E9629}"/>
              </a:ext>
            </a:extLst>
          </p:cNvPr>
          <p:cNvSpPr>
            <a:spLocks noGrp="1"/>
          </p:cNvSpPr>
          <p:nvPr>
            <p:ph type="dt" sz="half" idx="10"/>
          </p:nvPr>
        </p:nvSpPr>
        <p:spPr/>
        <p:txBody>
          <a:bodyPr/>
          <a:lstStyle/>
          <a:p>
            <a:fld id="{0CC88834-C659-4251-B9B8-5FA68EAA6C03}" type="datetime1">
              <a:rPr lang="tr-TR" smtClean="0"/>
              <a:t>29.04.2020</a:t>
            </a:fld>
            <a:endParaRPr lang="tr-TR"/>
          </a:p>
        </p:txBody>
      </p:sp>
      <p:sp>
        <p:nvSpPr>
          <p:cNvPr id="5" name="Alt Bilgi Yer Tutucusu 4">
            <a:extLst>
              <a:ext uri="{FF2B5EF4-FFF2-40B4-BE49-F238E27FC236}">
                <a16:creationId xmlns:a16="http://schemas.microsoft.com/office/drawing/2014/main" id="{CC7CFB0B-5C18-48E8-9795-E1465796C0F9}"/>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EBC322-0A34-40D5-BA49-A23EAA95E01C}"/>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7191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4A24B-7463-4C41-8FCB-BD1E8585A48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19E7563-1343-43B9-AA40-0BC8DB59F84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EB7780F-9287-48CB-A50A-77659997109D}"/>
              </a:ext>
            </a:extLst>
          </p:cNvPr>
          <p:cNvSpPr>
            <a:spLocks noGrp="1"/>
          </p:cNvSpPr>
          <p:nvPr>
            <p:ph type="dt" sz="half" idx="10"/>
          </p:nvPr>
        </p:nvSpPr>
        <p:spPr/>
        <p:txBody>
          <a:bodyPr/>
          <a:lstStyle/>
          <a:p>
            <a:fld id="{C602FB00-45F2-4B7A-BC59-0ADD86C6B2E0}" type="datetime1">
              <a:rPr lang="tr-TR" smtClean="0"/>
              <a:t>29.04.2020</a:t>
            </a:fld>
            <a:endParaRPr lang="tr-TR"/>
          </a:p>
        </p:txBody>
      </p:sp>
      <p:sp>
        <p:nvSpPr>
          <p:cNvPr id="5" name="Alt Bilgi Yer Tutucusu 4">
            <a:extLst>
              <a:ext uri="{FF2B5EF4-FFF2-40B4-BE49-F238E27FC236}">
                <a16:creationId xmlns:a16="http://schemas.microsoft.com/office/drawing/2014/main" id="{D0FE98D4-880A-4D76-BE1B-985A55001A91}"/>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19B5A8-39E7-4362-8501-2F1D4B829DF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07274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30C17DC-1F73-4334-A521-90C97A1F32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685F5FA-03AA-409F-BE2F-D212150B618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E3871E-FB8E-456C-BFF6-7717802281C9}"/>
              </a:ext>
            </a:extLst>
          </p:cNvPr>
          <p:cNvSpPr>
            <a:spLocks noGrp="1"/>
          </p:cNvSpPr>
          <p:nvPr>
            <p:ph type="dt" sz="half" idx="10"/>
          </p:nvPr>
        </p:nvSpPr>
        <p:spPr/>
        <p:txBody>
          <a:bodyPr/>
          <a:lstStyle/>
          <a:p>
            <a:fld id="{07DA88E5-1657-41C9-927D-982B807CAD19}" type="datetime1">
              <a:rPr lang="tr-TR" smtClean="0"/>
              <a:t>29.04.2020</a:t>
            </a:fld>
            <a:endParaRPr lang="tr-TR"/>
          </a:p>
        </p:txBody>
      </p:sp>
      <p:sp>
        <p:nvSpPr>
          <p:cNvPr id="5" name="Alt Bilgi Yer Tutucusu 4">
            <a:extLst>
              <a:ext uri="{FF2B5EF4-FFF2-40B4-BE49-F238E27FC236}">
                <a16:creationId xmlns:a16="http://schemas.microsoft.com/office/drawing/2014/main" id="{4871E088-BB6D-4E9D-BC63-2E83D54FB0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F8C345D1-2219-4B81-841D-078558525A3D}"/>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171239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7E3D7-3FFF-4ACC-BFDE-D22FE8FD78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6DF637-FD34-4DDE-8CF8-B1AC86560D8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7302A7-5C6E-4605-BD56-2AB15D77F014}"/>
              </a:ext>
            </a:extLst>
          </p:cNvPr>
          <p:cNvSpPr>
            <a:spLocks noGrp="1"/>
          </p:cNvSpPr>
          <p:nvPr>
            <p:ph type="dt" sz="half" idx="10"/>
          </p:nvPr>
        </p:nvSpPr>
        <p:spPr/>
        <p:txBody>
          <a:bodyPr/>
          <a:lstStyle/>
          <a:p>
            <a:fld id="{B98C9A1B-4188-48BE-878B-ED6DBF2BA7A2}" type="datetime1">
              <a:rPr lang="tr-TR" smtClean="0"/>
              <a:t>29.04.2020</a:t>
            </a:fld>
            <a:endParaRPr lang="tr-TR"/>
          </a:p>
        </p:txBody>
      </p:sp>
      <p:sp>
        <p:nvSpPr>
          <p:cNvPr id="5" name="Alt Bilgi Yer Tutucusu 4">
            <a:extLst>
              <a:ext uri="{FF2B5EF4-FFF2-40B4-BE49-F238E27FC236}">
                <a16:creationId xmlns:a16="http://schemas.microsoft.com/office/drawing/2014/main" id="{ABE68945-E1BD-4DAF-A6C4-B26FA92DCB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443CD830-C921-4FC2-BCAF-B08845301771}"/>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0336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FD2AF-952C-4C65-9DC3-20A36942F88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4158622-1BEE-49FB-BA8A-FC4579089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7C641B7-1C87-4BAA-8AF1-BA63CA7ABF72}"/>
              </a:ext>
            </a:extLst>
          </p:cNvPr>
          <p:cNvSpPr>
            <a:spLocks noGrp="1"/>
          </p:cNvSpPr>
          <p:nvPr>
            <p:ph type="dt" sz="half" idx="10"/>
          </p:nvPr>
        </p:nvSpPr>
        <p:spPr/>
        <p:txBody>
          <a:bodyPr/>
          <a:lstStyle/>
          <a:p>
            <a:fld id="{FB0698B8-1653-4260-B02C-5CEBC27113E9}" type="datetime1">
              <a:rPr lang="tr-TR" smtClean="0"/>
              <a:t>29.04.2020</a:t>
            </a:fld>
            <a:endParaRPr lang="tr-TR"/>
          </a:p>
        </p:txBody>
      </p:sp>
      <p:sp>
        <p:nvSpPr>
          <p:cNvPr id="5" name="Alt Bilgi Yer Tutucusu 4">
            <a:extLst>
              <a:ext uri="{FF2B5EF4-FFF2-40B4-BE49-F238E27FC236}">
                <a16:creationId xmlns:a16="http://schemas.microsoft.com/office/drawing/2014/main" id="{FDEEF538-ED25-4BEC-8738-41FCB2641004}"/>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9E86CDDC-F559-4E9A-921F-777E39A5B3BB}"/>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45828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FEFB6-0791-4047-B638-64B555AE53D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FF99783-ADDA-4DED-A7B4-11A720F4B98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FADA24-51BB-43CC-8A13-C9982A0DAA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407B49-C2C6-4E27-B772-8AA67463425A}"/>
              </a:ext>
            </a:extLst>
          </p:cNvPr>
          <p:cNvSpPr>
            <a:spLocks noGrp="1"/>
          </p:cNvSpPr>
          <p:nvPr>
            <p:ph type="dt" sz="half" idx="10"/>
          </p:nvPr>
        </p:nvSpPr>
        <p:spPr/>
        <p:txBody>
          <a:bodyPr/>
          <a:lstStyle/>
          <a:p>
            <a:fld id="{F4D33DBD-3E2A-4123-9D66-B3B891429CA7}" type="datetime1">
              <a:rPr lang="tr-TR" smtClean="0"/>
              <a:t>29.04.2020</a:t>
            </a:fld>
            <a:endParaRPr lang="tr-TR"/>
          </a:p>
        </p:txBody>
      </p:sp>
      <p:sp>
        <p:nvSpPr>
          <p:cNvPr id="6" name="Alt Bilgi Yer Tutucusu 5">
            <a:extLst>
              <a:ext uri="{FF2B5EF4-FFF2-40B4-BE49-F238E27FC236}">
                <a16:creationId xmlns:a16="http://schemas.microsoft.com/office/drawing/2014/main" id="{4C206F8E-58C8-4A63-B7EA-419C7EB0CFA3}"/>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E9D6838D-8A5B-4169-9D2A-04C9C7D036EA}"/>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4164080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55F7C0-9D28-43DE-BA42-2100157CAE4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C4525D-859F-4E6E-8EAE-6154B06951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E42E7C-D887-41A1-917F-4CF7BB2568B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75FAAA-9E89-42E5-A8B3-4D4D06664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1C22462-414C-4D09-8D40-3CCD9FABF02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85FA58-FCDA-48C0-B681-2940DE1F1835}"/>
              </a:ext>
            </a:extLst>
          </p:cNvPr>
          <p:cNvSpPr>
            <a:spLocks noGrp="1"/>
          </p:cNvSpPr>
          <p:nvPr>
            <p:ph type="dt" sz="half" idx="10"/>
          </p:nvPr>
        </p:nvSpPr>
        <p:spPr/>
        <p:txBody>
          <a:bodyPr/>
          <a:lstStyle/>
          <a:p>
            <a:fld id="{234DA490-8A88-4BFA-ACFE-39FEC61B7FE8}" type="datetime1">
              <a:rPr lang="tr-TR" smtClean="0"/>
              <a:t>29.04.2020</a:t>
            </a:fld>
            <a:endParaRPr lang="tr-TR"/>
          </a:p>
        </p:txBody>
      </p:sp>
      <p:sp>
        <p:nvSpPr>
          <p:cNvPr id="8" name="Alt Bilgi Yer Tutucusu 7">
            <a:extLst>
              <a:ext uri="{FF2B5EF4-FFF2-40B4-BE49-F238E27FC236}">
                <a16:creationId xmlns:a16="http://schemas.microsoft.com/office/drawing/2014/main" id="{C1C33C00-9B65-4C03-BBD9-C8E3C1B29380}"/>
              </a:ext>
            </a:extLst>
          </p:cNvPr>
          <p:cNvSpPr>
            <a:spLocks noGrp="1"/>
          </p:cNvSpPr>
          <p:nvPr>
            <p:ph type="ftr" sz="quarter" idx="11"/>
          </p:nvPr>
        </p:nvSpPr>
        <p:spPr/>
        <p:txBody>
          <a:bodyPr/>
          <a:lstStyle/>
          <a:p>
            <a:r>
              <a:rPr lang="tr-TR"/>
              <a:t>Öğr. Gör. Erhan POLAT</a:t>
            </a:r>
          </a:p>
        </p:txBody>
      </p:sp>
      <p:sp>
        <p:nvSpPr>
          <p:cNvPr id="9" name="Slayt Numarası Yer Tutucusu 8">
            <a:extLst>
              <a:ext uri="{FF2B5EF4-FFF2-40B4-BE49-F238E27FC236}">
                <a16:creationId xmlns:a16="http://schemas.microsoft.com/office/drawing/2014/main" id="{95A7CC75-0BCD-4BC8-B217-6C064E82BBB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54700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4ABC8-DF8A-46FF-A156-D232EA138F2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BD7047-5C8C-4E77-BA87-1545CCEC2E2C}"/>
              </a:ext>
            </a:extLst>
          </p:cNvPr>
          <p:cNvSpPr>
            <a:spLocks noGrp="1"/>
          </p:cNvSpPr>
          <p:nvPr>
            <p:ph type="dt" sz="half" idx="10"/>
          </p:nvPr>
        </p:nvSpPr>
        <p:spPr/>
        <p:txBody>
          <a:bodyPr/>
          <a:lstStyle/>
          <a:p>
            <a:fld id="{DD81E9DC-C902-4E86-8C16-9484C41777B5}" type="datetime1">
              <a:rPr lang="tr-TR" smtClean="0"/>
              <a:t>29.04.2020</a:t>
            </a:fld>
            <a:endParaRPr lang="tr-TR"/>
          </a:p>
        </p:txBody>
      </p:sp>
      <p:sp>
        <p:nvSpPr>
          <p:cNvPr id="4" name="Alt Bilgi Yer Tutucusu 3">
            <a:extLst>
              <a:ext uri="{FF2B5EF4-FFF2-40B4-BE49-F238E27FC236}">
                <a16:creationId xmlns:a16="http://schemas.microsoft.com/office/drawing/2014/main" id="{7AAA0333-D3D0-455B-8B4C-F1A1E8898D83}"/>
              </a:ext>
            </a:extLst>
          </p:cNvPr>
          <p:cNvSpPr>
            <a:spLocks noGrp="1"/>
          </p:cNvSpPr>
          <p:nvPr>
            <p:ph type="ftr" sz="quarter" idx="11"/>
          </p:nvPr>
        </p:nvSpPr>
        <p:spPr/>
        <p:txBody>
          <a:bodyPr/>
          <a:lstStyle/>
          <a:p>
            <a:r>
              <a:rPr lang="tr-TR"/>
              <a:t>Öğr. Gör. Erhan POLAT</a:t>
            </a:r>
          </a:p>
        </p:txBody>
      </p:sp>
      <p:sp>
        <p:nvSpPr>
          <p:cNvPr id="5" name="Slayt Numarası Yer Tutucusu 4">
            <a:extLst>
              <a:ext uri="{FF2B5EF4-FFF2-40B4-BE49-F238E27FC236}">
                <a16:creationId xmlns:a16="http://schemas.microsoft.com/office/drawing/2014/main" id="{246E8FD6-A917-4419-9830-C3FE9E7D08D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76475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856EB8-8839-417C-B039-F892D37A5B17}"/>
              </a:ext>
            </a:extLst>
          </p:cNvPr>
          <p:cNvSpPr>
            <a:spLocks noGrp="1"/>
          </p:cNvSpPr>
          <p:nvPr>
            <p:ph type="dt" sz="half" idx="10"/>
          </p:nvPr>
        </p:nvSpPr>
        <p:spPr/>
        <p:txBody>
          <a:bodyPr/>
          <a:lstStyle/>
          <a:p>
            <a:fld id="{686C2FFB-591A-4714-B5EA-A17E47C38995}" type="datetime1">
              <a:rPr lang="tr-TR" smtClean="0"/>
              <a:t>29.04.2020</a:t>
            </a:fld>
            <a:endParaRPr lang="tr-TR"/>
          </a:p>
        </p:txBody>
      </p:sp>
      <p:sp>
        <p:nvSpPr>
          <p:cNvPr id="3" name="Alt Bilgi Yer Tutucusu 2">
            <a:extLst>
              <a:ext uri="{FF2B5EF4-FFF2-40B4-BE49-F238E27FC236}">
                <a16:creationId xmlns:a16="http://schemas.microsoft.com/office/drawing/2014/main" id="{19671528-CA61-4A5C-BE8E-B2E17F8E2B8A}"/>
              </a:ext>
            </a:extLst>
          </p:cNvPr>
          <p:cNvSpPr>
            <a:spLocks noGrp="1"/>
          </p:cNvSpPr>
          <p:nvPr>
            <p:ph type="ftr" sz="quarter" idx="11"/>
          </p:nvPr>
        </p:nvSpPr>
        <p:spPr/>
        <p:txBody>
          <a:bodyPr/>
          <a:lstStyle/>
          <a:p>
            <a:r>
              <a:rPr lang="tr-TR"/>
              <a:t>Öğr. Gör. Erhan POLAT</a:t>
            </a:r>
          </a:p>
        </p:txBody>
      </p:sp>
      <p:sp>
        <p:nvSpPr>
          <p:cNvPr id="4" name="Slayt Numarası Yer Tutucusu 3">
            <a:extLst>
              <a:ext uri="{FF2B5EF4-FFF2-40B4-BE49-F238E27FC236}">
                <a16:creationId xmlns:a16="http://schemas.microsoft.com/office/drawing/2014/main" id="{ADB0042E-3A90-47DD-B69F-7B476C4FE8B6}"/>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41631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7393A-7981-47A3-89A8-2F0AF8743D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F9FABAB-D1CA-4299-A76A-11E1E035E1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A5F6820-9359-42B3-A276-9DC48FC27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6A15662-03A9-4B1D-9081-76B10F7C7D34}"/>
              </a:ext>
            </a:extLst>
          </p:cNvPr>
          <p:cNvSpPr>
            <a:spLocks noGrp="1"/>
          </p:cNvSpPr>
          <p:nvPr>
            <p:ph type="dt" sz="half" idx="10"/>
          </p:nvPr>
        </p:nvSpPr>
        <p:spPr/>
        <p:txBody>
          <a:bodyPr/>
          <a:lstStyle/>
          <a:p>
            <a:fld id="{EC685F7F-A9BB-42C2-B20B-FC5F6ADD6B9C}" type="datetime1">
              <a:rPr lang="tr-TR" smtClean="0"/>
              <a:t>29.04.2020</a:t>
            </a:fld>
            <a:endParaRPr lang="tr-TR"/>
          </a:p>
        </p:txBody>
      </p:sp>
      <p:sp>
        <p:nvSpPr>
          <p:cNvPr id="6" name="Alt Bilgi Yer Tutucusu 5">
            <a:extLst>
              <a:ext uri="{FF2B5EF4-FFF2-40B4-BE49-F238E27FC236}">
                <a16:creationId xmlns:a16="http://schemas.microsoft.com/office/drawing/2014/main" id="{CEB0019D-E6E3-400F-AFBC-3CFDCBF2C5C9}"/>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C3B9DFF5-7391-46B2-8EEC-A6531B7B84F4}"/>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86849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E66BA0-B9DC-4C78-A052-D6A0D7424E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C7AA44-B87E-47D8-A76C-660E30E6C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CAE2CDD-B530-4836-A854-C37C26E50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C7BD96-9149-45F5-A321-7ADB533CC936}"/>
              </a:ext>
            </a:extLst>
          </p:cNvPr>
          <p:cNvSpPr>
            <a:spLocks noGrp="1"/>
          </p:cNvSpPr>
          <p:nvPr>
            <p:ph type="dt" sz="half" idx="10"/>
          </p:nvPr>
        </p:nvSpPr>
        <p:spPr/>
        <p:txBody>
          <a:bodyPr/>
          <a:lstStyle/>
          <a:p>
            <a:fld id="{4E314ECF-3736-4AED-BCC7-564DDE95AC1F}" type="datetime1">
              <a:rPr lang="tr-TR" smtClean="0"/>
              <a:t>29.04.2020</a:t>
            </a:fld>
            <a:endParaRPr lang="tr-TR"/>
          </a:p>
        </p:txBody>
      </p:sp>
      <p:sp>
        <p:nvSpPr>
          <p:cNvPr id="6" name="Alt Bilgi Yer Tutucusu 5">
            <a:extLst>
              <a:ext uri="{FF2B5EF4-FFF2-40B4-BE49-F238E27FC236}">
                <a16:creationId xmlns:a16="http://schemas.microsoft.com/office/drawing/2014/main" id="{3B708F6A-9CC5-4D35-B0E2-240136515558}"/>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9019709B-3DCC-4DC3-94A1-EF42E5DC5F3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6487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EA87695-0B13-4BBD-A872-AACC948D1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99A3395-3B79-4405-A453-12F90B1375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2A7099-CF76-4B0A-89C4-5F62EA5761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5B974-90F5-4D9F-B0E1-069C32D7636E}" type="datetime1">
              <a:rPr lang="tr-TR" smtClean="0"/>
              <a:t>29.04.2020</a:t>
            </a:fld>
            <a:endParaRPr lang="tr-TR"/>
          </a:p>
        </p:txBody>
      </p:sp>
      <p:sp>
        <p:nvSpPr>
          <p:cNvPr id="5" name="Alt Bilgi Yer Tutucusu 4">
            <a:extLst>
              <a:ext uri="{FF2B5EF4-FFF2-40B4-BE49-F238E27FC236}">
                <a16:creationId xmlns:a16="http://schemas.microsoft.com/office/drawing/2014/main" id="{6E303BB1-461E-46C1-855B-771185240A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Öğr. Gör. Erhan POLAT</a:t>
            </a:r>
          </a:p>
        </p:txBody>
      </p:sp>
      <p:sp>
        <p:nvSpPr>
          <p:cNvPr id="6" name="Slayt Numarası Yer Tutucusu 5">
            <a:extLst>
              <a:ext uri="{FF2B5EF4-FFF2-40B4-BE49-F238E27FC236}">
                <a16:creationId xmlns:a16="http://schemas.microsoft.com/office/drawing/2014/main" id="{91126FF9-E9AE-4D97-B0BB-D5D64BE227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42134-FB81-4582-961A-16ECA7E6D529}" type="slidenum">
              <a:rPr lang="tr-TR" smtClean="0"/>
              <a:t>‹#›</a:t>
            </a:fld>
            <a:endParaRPr lang="tr-TR"/>
          </a:p>
        </p:txBody>
      </p:sp>
    </p:spTree>
    <p:extLst>
      <p:ext uri="{BB962C8B-B14F-4D97-AF65-F5344CB8AC3E}">
        <p14:creationId xmlns:p14="http://schemas.microsoft.com/office/powerpoint/2010/main" val="3752492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5E03F-508E-4B22-B3DF-6F43C3D15120}"/>
              </a:ext>
            </a:extLst>
          </p:cNvPr>
          <p:cNvSpPr>
            <a:spLocks noGrp="1"/>
          </p:cNvSpPr>
          <p:nvPr>
            <p:ph type="ctrTitle"/>
          </p:nvPr>
        </p:nvSpPr>
        <p:spPr/>
        <p:txBody>
          <a:bodyPr>
            <a:normAutofit/>
          </a:bodyPr>
          <a:lstStyle/>
          <a:p>
            <a:r>
              <a:rPr lang="tr-TR" b="1" dirty="0"/>
              <a:t>ÜNİTE</a:t>
            </a:r>
            <a:r>
              <a:rPr lang="en-US" b="1" dirty="0"/>
              <a:t> </a:t>
            </a:r>
            <a:r>
              <a:rPr lang="tr-TR" b="1" dirty="0"/>
              <a:t>2</a:t>
            </a:r>
            <a:endParaRPr lang="tr-TR" dirty="0"/>
          </a:p>
        </p:txBody>
      </p:sp>
      <p:sp>
        <p:nvSpPr>
          <p:cNvPr id="3" name="Alt Başlık 2">
            <a:extLst>
              <a:ext uri="{FF2B5EF4-FFF2-40B4-BE49-F238E27FC236}">
                <a16:creationId xmlns:a16="http://schemas.microsoft.com/office/drawing/2014/main" id="{38A2D2B4-E0DE-4CBF-935D-78E662612751}"/>
              </a:ext>
            </a:extLst>
          </p:cNvPr>
          <p:cNvSpPr>
            <a:spLocks noGrp="1"/>
          </p:cNvSpPr>
          <p:nvPr>
            <p:ph type="subTitle" idx="1"/>
          </p:nvPr>
        </p:nvSpPr>
        <p:spPr/>
        <p:txBody>
          <a:bodyPr/>
          <a:lstStyle/>
          <a:p>
            <a:r>
              <a:rPr lang="tr-TR" b="1" dirty="0"/>
              <a:t>İŞLETİM SİSTEMLERİNDE GİRİŞ/ ÇIKIŞ SİSTEMİ</a:t>
            </a:r>
          </a:p>
        </p:txBody>
      </p:sp>
      <p:sp>
        <p:nvSpPr>
          <p:cNvPr id="4" name="Alt Bilgi Yer Tutucusu 3">
            <a:extLst>
              <a:ext uri="{FF2B5EF4-FFF2-40B4-BE49-F238E27FC236}">
                <a16:creationId xmlns:a16="http://schemas.microsoft.com/office/drawing/2014/main" id="{1843AECA-48E5-45C0-8FF5-9A792123CCE0}"/>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424793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Kesilme Yordam Adresinin Arabirimce Sağlanması</a:t>
            </a:r>
          </a:p>
        </p:txBody>
      </p:sp>
      <p:sp>
        <p:nvSpPr>
          <p:cNvPr id="3" name="İçerik Yer Tutucusu 2">
            <a:extLst>
              <a:ext uri="{FF2B5EF4-FFF2-40B4-BE49-F238E27FC236}">
                <a16:creationId xmlns:a16="http://schemas.microsoft.com/office/drawing/2014/main" id="{21BDD1D5-B5D1-4802-B3B0-9E3FE81061A4}"/>
              </a:ext>
            </a:extLst>
          </p:cNvPr>
          <p:cNvSpPr>
            <a:spLocks noGrp="1"/>
          </p:cNvSpPr>
          <p:nvPr>
            <p:ph idx="1"/>
          </p:nvPr>
        </p:nvSpPr>
        <p:spPr/>
        <p:txBody>
          <a:bodyPr/>
          <a:lstStyle/>
          <a:p>
            <a:r>
              <a:rPr lang="tr-TR" dirty="0"/>
              <a:t>Kesilme yordamına sapma adresinin arabirimce sağlandığı yöntemde, kesilme girişi üzerinden bir istem geldiğinde ana işlem birimi, “alındı” olarak adlandırılan bir imi arabirimlere gönderir. Kesilme istemini üreten arabirim, alındı imini alır almaz kendisiyle ilgili kesilme yordamının başlangıç adresini yada bunu hesaplamaya yarayacak parametreyi, veri yolu üzerinden ana işlem birimine ulaştırır. Bu biçimde ana bellekte kesilme vektörü kullanımına gerek kalmaz.</a:t>
            </a:r>
          </a:p>
        </p:txBody>
      </p:sp>
      <p:sp>
        <p:nvSpPr>
          <p:cNvPr id="4" name="Alt Bilgi Yer Tutucusu 3">
            <a:extLst>
              <a:ext uri="{FF2B5EF4-FFF2-40B4-BE49-F238E27FC236}">
                <a16:creationId xmlns:a16="http://schemas.microsoft.com/office/drawing/2014/main" id="{1B2C40DA-FA3B-44F8-BEEC-19AF83D614EF}"/>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89642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71F3D-0078-427E-90E8-73BDC8A337EF}"/>
              </a:ext>
            </a:extLst>
          </p:cNvPr>
          <p:cNvSpPr>
            <a:spLocks noGrp="1"/>
          </p:cNvSpPr>
          <p:nvPr>
            <p:ph type="title"/>
          </p:nvPr>
        </p:nvSpPr>
        <p:spPr/>
        <p:txBody>
          <a:bodyPr>
            <a:normAutofit/>
          </a:bodyPr>
          <a:lstStyle/>
          <a:p>
            <a:r>
              <a:rPr lang="tr-TR" dirty="0"/>
              <a:t>Kesilme Türleri</a:t>
            </a:r>
          </a:p>
        </p:txBody>
      </p:sp>
      <p:sp>
        <p:nvSpPr>
          <p:cNvPr id="3" name="İçerik Yer Tutucusu 2">
            <a:extLst>
              <a:ext uri="{FF2B5EF4-FFF2-40B4-BE49-F238E27FC236}">
                <a16:creationId xmlns:a16="http://schemas.microsoft.com/office/drawing/2014/main" id="{7C6D5AD7-198E-40CC-B944-52EF00AA094F}"/>
              </a:ext>
            </a:extLst>
          </p:cNvPr>
          <p:cNvSpPr>
            <a:spLocks noGrp="1"/>
          </p:cNvSpPr>
          <p:nvPr>
            <p:ph idx="1"/>
          </p:nvPr>
        </p:nvSpPr>
        <p:spPr/>
        <p:txBody>
          <a:bodyPr/>
          <a:lstStyle/>
          <a:p>
            <a:r>
              <a:rPr lang="tr-TR" dirty="0"/>
              <a:t>İç kesilme uyarıları</a:t>
            </a:r>
          </a:p>
          <a:p>
            <a:r>
              <a:rPr lang="tr-TR" dirty="0"/>
              <a:t>Dış kesilme uyarıları </a:t>
            </a:r>
          </a:p>
          <a:p>
            <a:endParaRPr lang="tr-TR" dirty="0"/>
          </a:p>
          <a:p>
            <a:r>
              <a:rPr lang="tr-TR" dirty="0"/>
              <a:t>Engellenir kesilme uyarıları </a:t>
            </a:r>
          </a:p>
          <a:p>
            <a:r>
              <a:rPr lang="tr-TR" dirty="0"/>
              <a:t>Engellenemez kesilme uyarıları </a:t>
            </a:r>
          </a:p>
          <a:p>
            <a:endParaRPr lang="tr-TR" dirty="0"/>
          </a:p>
          <a:p>
            <a:r>
              <a:rPr lang="tr-TR" dirty="0"/>
              <a:t>Donanım kesilmeleri </a:t>
            </a:r>
          </a:p>
          <a:p>
            <a:r>
              <a:rPr lang="tr-TR" dirty="0"/>
              <a:t>Yazılım kesilmeleri  </a:t>
            </a:r>
          </a:p>
          <a:p>
            <a:endParaRPr lang="tr-TR" dirty="0"/>
          </a:p>
          <a:p>
            <a:endParaRPr lang="tr-TR" dirty="0"/>
          </a:p>
          <a:p>
            <a:endParaRPr lang="tr-TR" dirty="0"/>
          </a:p>
        </p:txBody>
      </p:sp>
      <p:sp>
        <p:nvSpPr>
          <p:cNvPr id="4" name="Alt Bilgi Yer Tutucusu 3">
            <a:extLst>
              <a:ext uri="{FF2B5EF4-FFF2-40B4-BE49-F238E27FC236}">
                <a16:creationId xmlns:a16="http://schemas.microsoft.com/office/drawing/2014/main" id="{024C0424-CDD3-4A2B-B11B-632E22B3D4E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85673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lstStyle/>
          <a:p>
            <a:r>
              <a:rPr lang="tr-TR" dirty="0"/>
              <a:t>Doğrudan Bellek Erişim Düzeneği</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p:txBody>
          <a:bodyPr/>
          <a:lstStyle/>
          <a:p>
            <a:r>
              <a:rPr lang="tr-TR" dirty="0"/>
              <a:t>Giriş/çıkış arabirimleri ile ana bellek arasındaki veri aktarımını, ana işlem birimini dışarıda tutarak gerçekleştirmede doğrudan bellek erişim düzeneğinden yararlanılır. Bu düzenek çerçevesinde arabirimlerden ana belleğe, ana bellekten arabirimlere veriler, doğrudan bellek erişim denetleme birimi olarak adlandırılan bir birimin yardımıyla aktarılır.</a:t>
            </a:r>
          </a:p>
        </p:txBody>
      </p:sp>
      <p:sp>
        <p:nvSpPr>
          <p:cNvPr id="4" name="Alt Bilgi Yer Tutucusu 3">
            <a:extLst>
              <a:ext uri="{FF2B5EF4-FFF2-40B4-BE49-F238E27FC236}">
                <a16:creationId xmlns:a16="http://schemas.microsoft.com/office/drawing/2014/main" id="{2EFF5183-7EF7-4128-841D-656408BD8D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5530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lstStyle/>
          <a:p>
            <a:r>
              <a:rPr lang="tr-TR" dirty="0"/>
              <a:t>Giriş/Çıkış Kanalları - Giriş/Çıkış İşleyicileri</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lstStyle/>
          <a:p>
            <a:r>
              <a:rPr lang="tr-TR" dirty="0"/>
              <a:t>Ana işlem biriminin giriş/çıkış işlemlerinden tümüyle soyutlanması: giriş/çıkış işleyicileri ve giriş/çıkış kanalları adlı birimlerin kullanılmasıyla gerçekleşir. </a:t>
            </a:r>
          </a:p>
          <a:p>
            <a:r>
              <a:rPr lang="tr-TR" dirty="0"/>
              <a:t>Giriş/çıkış işleyicisinden söz edildiğinde, genelde, bilgisayar sistemi içinde kimi giriş/çıkış arabirimlerinin bağlı olduğu, yerel bir bellekle donatılmış, ana işlem birimi ile eşgüdüm içinde ancak bağımsız çalışabilen, genel amaçlı yardımcı bir işleyici akla gelir.</a:t>
            </a:r>
          </a:p>
          <a:p>
            <a:r>
              <a:rPr lang="tr-TR" dirty="0"/>
              <a:t>Giriş/çıkış kanalları ana bellekte tutulan özel giriş/çıkış programlarını, ana işlem biriminin istemi üzerine işletebilen özel amaçlı yardımcı işleyicilerdir.</a:t>
            </a:r>
          </a:p>
        </p:txBody>
      </p:sp>
      <p:sp>
        <p:nvSpPr>
          <p:cNvPr id="4" name="Alt Bilgi Yer Tutucusu 3">
            <a:extLst>
              <a:ext uri="{FF2B5EF4-FFF2-40B4-BE49-F238E27FC236}">
                <a16:creationId xmlns:a16="http://schemas.microsoft.com/office/drawing/2014/main" id="{732504D9-C2F1-46C5-83DB-495C4980B4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8319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2AC4AD-E677-4822-9DE9-E3F43FF66063}"/>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45075BD6-7BB6-4A06-B836-DC7E018A23B4}"/>
              </a:ext>
            </a:extLst>
          </p:cNvPr>
          <p:cNvSpPr>
            <a:spLocks noGrp="1"/>
          </p:cNvSpPr>
          <p:nvPr>
            <p:ph idx="1"/>
          </p:nvPr>
        </p:nvSpPr>
        <p:spPr/>
        <p:txBody>
          <a:bodyPr/>
          <a:lstStyle/>
          <a:p>
            <a:r>
              <a:rPr lang="tr-TR" dirty="0"/>
              <a:t>Saatçi, A., Bilgisayar İşletim Sistemleri, Ankara, 2003.</a:t>
            </a:r>
          </a:p>
          <a:p>
            <a:endParaRPr lang="tr-TR" dirty="0"/>
          </a:p>
        </p:txBody>
      </p:sp>
      <p:sp>
        <p:nvSpPr>
          <p:cNvPr id="4" name="Alt Bilgi Yer Tutucusu 3">
            <a:extLst>
              <a:ext uri="{FF2B5EF4-FFF2-40B4-BE49-F238E27FC236}">
                <a16:creationId xmlns:a16="http://schemas.microsoft.com/office/drawing/2014/main" id="{28438467-8681-43E6-ACEF-585D8634919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20872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4B9197-910F-45FA-8026-E4C3CC4AD767}"/>
              </a:ext>
            </a:extLst>
          </p:cNvPr>
          <p:cNvSpPr>
            <a:spLocks noGrp="1"/>
          </p:cNvSpPr>
          <p:nvPr>
            <p:ph type="title"/>
          </p:nvPr>
        </p:nvSpPr>
        <p:spPr/>
        <p:txBody>
          <a:bodyPr/>
          <a:lstStyle/>
          <a:p>
            <a:r>
              <a:rPr lang="tr-TR" dirty="0"/>
              <a:t>Bu Ünitede Neler Var?</a:t>
            </a:r>
          </a:p>
        </p:txBody>
      </p:sp>
      <p:sp>
        <p:nvSpPr>
          <p:cNvPr id="3" name="İçerik Yer Tutucusu 2">
            <a:extLst>
              <a:ext uri="{FF2B5EF4-FFF2-40B4-BE49-F238E27FC236}">
                <a16:creationId xmlns:a16="http://schemas.microsoft.com/office/drawing/2014/main" id="{A9551F10-475B-4545-ADBA-373C9193C046}"/>
              </a:ext>
            </a:extLst>
          </p:cNvPr>
          <p:cNvSpPr>
            <a:spLocks noGrp="1"/>
          </p:cNvSpPr>
          <p:nvPr>
            <p:ph idx="1"/>
          </p:nvPr>
        </p:nvSpPr>
        <p:spPr/>
        <p:txBody>
          <a:bodyPr>
            <a:normAutofit fontScale="92500" lnSpcReduction="10000"/>
          </a:bodyPr>
          <a:lstStyle/>
          <a:p>
            <a:r>
              <a:rPr lang="tr-TR" dirty="0"/>
              <a:t>GİRİŞ/ÇIKIŞ SİSTEMİ</a:t>
            </a:r>
          </a:p>
          <a:p>
            <a:r>
              <a:rPr lang="tr-TR" dirty="0"/>
              <a:t>Giriş/Çıkış Birimleri</a:t>
            </a:r>
          </a:p>
          <a:p>
            <a:pPr lvl="1"/>
            <a:r>
              <a:rPr lang="tr-TR" dirty="0"/>
              <a:t>Arabirim-Sürücü arası Bağlantı</a:t>
            </a:r>
          </a:p>
          <a:p>
            <a:pPr lvl="1"/>
            <a:r>
              <a:rPr lang="tr-TR" dirty="0"/>
              <a:t>Giriş/Çıkış Arabirimleri</a:t>
            </a:r>
          </a:p>
          <a:p>
            <a:r>
              <a:rPr lang="tr-TR" dirty="0"/>
              <a:t>Seçmeli Giriş/Çıkış Programlama</a:t>
            </a:r>
          </a:p>
          <a:p>
            <a:r>
              <a:rPr lang="tr-TR" dirty="0"/>
              <a:t>Kesilme Düzeneği</a:t>
            </a:r>
          </a:p>
          <a:p>
            <a:pPr lvl="1"/>
            <a:r>
              <a:rPr lang="tr-TR" dirty="0"/>
              <a:t>Kesilme Yordam Adresinin Ana Bellekten Alınması</a:t>
            </a:r>
          </a:p>
          <a:p>
            <a:pPr lvl="1"/>
            <a:r>
              <a:rPr lang="tr-TR" dirty="0"/>
              <a:t>Kesilme Yordam Adresinin Arabirimce Sağlanması</a:t>
            </a:r>
          </a:p>
          <a:p>
            <a:pPr lvl="1"/>
            <a:r>
              <a:rPr lang="tr-TR" dirty="0"/>
              <a:t>Kesilme Türleri</a:t>
            </a:r>
          </a:p>
          <a:p>
            <a:r>
              <a:rPr lang="tr-TR" dirty="0"/>
              <a:t>Doğrudan Bellek Erişim Düzeneği</a:t>
            </a:r>
          </a:p>
          <a:p>
            <a:r>
              <a:rPr lang="tr-TR" dirty="0"/>
              <a:t>Giriş/Çıkış Kanalları - Giriş/Çıkış İşleyicileri</a:t>
            </a:r>
          </a:p>
        </p:txBody>
      </p:sp>
      <p:sp>
        <p:nvSpPr>
          <p:cNvPr id="4" name="Alt Bilgi Yer Tutucusu 3">
            <a:extLst>
              <a:ext uri="{FF2B5EF4-FFF2-40B4-BE49-F238E27FC236}">
                <a16:creationId xmlns:a16="http://schemas.microsoft.com/office/drawing/2014/main" id="{A41025EF-CFBB-4BC6-A446-4D70BA0571B3}"/>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19005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GİRİŞ/ÇIKIŞ SİSTEMİ</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a:xfrm>
            <a:off x="838200" y="1825625"/>
            <a:ext cx="10515600" cy="4351338"/>
          </a:xfrm>
        </p:spPr>
        <p:txBody>
          <a:bodyPr/>
          <a:lstStyle/>
          <a:p>
            <a:r>
              <a:rPr lang="tr-TR" dirty="0"/>
              <a:t>Bir bilgisayar sistemini oluşturan temel birleşenlerden giriş/çıkış birimlerinin işe koşulması; verilerin, fiziksel olarak bu birimlerden ana belleğe, ana bellekten de bu birimlere, hiçbir veri kaybı ve tutarsızlığa neden olunmadan aktarılması giriş/çıkış sistemi kapsamında düşünülen işlevler tarafından gerçekleştirilir.</a:t>
            </a:r>
          </a:p>
        </p:txBody>
      </p:sp>
      <p:sp>
        <p:nvSpPr>
          <p:cNvPr id="4" name="Alt Bilgi Yer Tutucusu 3">
            <a:extLst>
              <a:ext uri="{FF2B5EF4-FFF2-40B4-BE49-F238E27FC236}">
                <a16:creationId xmlns:a16="http://schemas.microsoft.com/office/drawing/2014/main" id="{BFB4C2B2-7380-4BBD-AD68-CD333A02301D}"/>
              </a:ext>
            </a:extLst>
          </p:cNvPr>
          <p:cNvSpPr>
            <a:spLocks noGrp="1"/>
          </p:cNvSpPr>
          <p:nvPr>
            <p:ph type="ftr" sz="quarter" idx="11"/>
          </p:nvPr>
        </p:nvSpPr>
        <p:spPr/>
        <p:txBody>
          <a:bodyPr/>
          <a:lstStyle/>
          <a:p>
            <a:r>
              <a:rPr lang="tr-TR"/>
              <a:t>Öğr. Gör. Erhan POLAT</a:t>
            </a:r>
          </a:p>
        </p:txBody>
      </p:sp>
      <p:sp>
        <p:nvSpPr>
          <p:cNvPr id="6" name="Rectangle 4">
            <a:extLst>
              <a:ext uri="{FF2B5EF4-FFF2-40B4-BE49-F238E27FC236}">
                <a16:creationId xmlns:a16="http://schemas.microsoft.com/office/drawing/2014/main" id="{9C014F0E-2AEE-4C8B-A66C-DD8DE4267F30}"/>
              </a:ext>
            </a:extLst>
          </p:cNvPr>
          <p:cNvSpPr>
            <a:spLocks noChangeArrowheads="1"/>
          </p:cNvSpPr>
          <p:nvPr/>
        </p:nvSpPr>
        <p:spPr bwMode="auto">
          <a:xfrm>
            <a:off x="4556125" y="3910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161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930756-6D37-4E02-92DE-3578DCE0133F}"/>
              </a:ext>
            </a:extLst>
          </p:cNvPr>
          <p:cNvSpPr>
            <a:spLocks noGrp="1"/>
          </p:cNvSpPr>
          <p:nvPr>
            <p:ph type="title"/>
          </p:nvPr>
        </p:nvSpPr>
        <p:spPr/>
        <p:txBody>
          <a:bodyPr>
            <a:normAutofit/>
          </a:bodyPr>
          <a:lstStyle/>
          <a:p>
            <a:r>
              <a:rPr lang="tr-TR" dirty="0"/>
              <a:t>Giriş/Çıkış Birimleri</a:t>
            </a:r>
          </a:p>
        </p:txBody>
      </p:sp>
      <p:sp>
        <p:nvSpPr>
          <p:cNvPr id="4" name="Alt Bilgi Yer Tutucusu 3">
            <a:extLst>
              <a:ext uri="{FF2B5EF4-FFF2-40B4-BE49-F238E27FC236}">
                <a16:creationId xmlns:a16="http://schemas.microsoft.com/office/drawing/2014/main" id="{C3FEF969-7F3D-4B67-B25D-D2334C960831}"/>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7E387AD8-C081-4044-8BA4-790C65A3608F}"/>
              </a:ext>
            </a:extLst>
          </p:cNvPr>
          <p:cNvSpPr>
            <a:spLocks noGrp="1"/>
          </p:cNvSpPr>
          <p:nvPr>
            <p:ph idx="1"/>
          </p:nvPr>
        </p:nvSpPr>
        <p:spPr/>
        <p:txBody>
          <a:bodyPr/>
          <a:lstStyle/>
          <a:p>
            <a:r>
              <a:rPr lang="tr-TR" dirty="0"/>
              <a:t>Giriş/çıkış birimleri giriş/çıkış sürücüleri ve giriş/çıkış arabirimlerinden oluşur.</a:t>
            </a:r>
          </a:p>
          <a:p>
            <a:r>
              <a:rPr lang="tr-TR" dirty="0"/>
              <a:t>Giriş/çıkış arabirimleri, giriş/çıkış sürücülerinin ana işlem birimi-ana bellek ikilisi ile bütünleşmelerini sağlarken bu sürücülerin yalın bir biçimde programlana-bilmelerine de olanak verirler. Giriş/çıkış arabirimleri, ana işlem birimi ana bellek ikilisi ile (aynı kabin, aynı dolap gibi) aynı coğrafi ortamda bulunurken giriş/çıkış sürücüleri genelde bu ortamın dışında hatta çok uzağında olabilirler.</a:t>
            </a:r>
          </a:p>
        </p:txBody>
      </p:sp>
    </p:spTree>
    <p:extLst>
      <p:ext uri="{BB962C8B-B14F-4D97-AF65-F5344CB8AC3E}">
        <p14:creationId xmlns:p14="http://schemas.microsoft.com/office/powerpoint/2010/main" val="619464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Arabirim-Sürücü arası Bağlantı</a:t>
            </a:r>
          </a:p>
        </p:txBody>
      </p:sp>
      <p:sp>
        <p:nvSpPr>
          <p:cNvPr id="4" name="Alt Bilgi Yer Tutucusu 3">
            <a:extLst>
              <a:ext uri="{FF2B5EF4-FFF2-40B4-BE49-F238E27FC236}">
                <a16:creationId xmlns:a16="http://schemas.microsoft.com/office/drawing/2014/main" id="{3F2C81F4-7E63-42B5-8DD6-3E2549DCFC65}"/>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FBBB38D0-E2AD-4848-A8C1-B9D640CD122B}"/>
              </a:ext>
            </a:extLst>
          </p:cNvPr>
          <p:cNvSpPr>
            <a:spLocks noGrp="1"/>
          </p:cNvSpPr>
          <p:nvPr>
            <p:ph idx="1"/>
          </p:nvPr>
        </p:nvSpPr>
        <p:spPr>
          <a:xfrm>
            <a:off x="838199" y="1825625"/>
            <a:ext cx="5398827" cy="4351338"/>
          </a:xfrm>
        </p:spPr>
        <p:txBody>
          <a:bodyPr/>
          <a:lstStyle/>
          <a:p>
            <a:r>
              <a:rPr lang="tr-TR" dirty="0"/>
              <a:t>Giriş/çıkış sürücüleri ilgili oldukları arabirimlere, genelde iki biçimde bağlanırlar. Bunlar ardıl (seri) ve koşut (paralel) bağlantılardır.</a:t>
            </a:r>
          </a:p>
        </p:txBody>
      </p:sp>
      <p:pic>
        <p:nvPicPr>
          <p:cNvPr id="4097" name="Picture 28">
            <a:extLst>
              <a:ext uri="{FF2B5EF4-FFF2-40B4-BE49-F238E27FC236}">
                <a16:creationId xmlns:a16="http://schemas.microsoft.com/office/drawing/2014/main" id="{F15D1D49-C21A-4674-AE83-A3833C278C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6784" y="1690688"/>
            <a:ext cx="4847016" cy="378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547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Giriş/Çıkış Arabirimleri</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a:xfrm>
            <a:off x="838200" y="1825625"/>
            <a:ext cx="5815084" cy="4351338"/>
          </a:xfrm>
        </p:spPr>
        <p:txBody>
          <a:bodyPr>
            <a:normAutofit lnSpcReduction="10000"/>
          </a:bodyPr>
          <a:lstStyle/>
          <a:p>
            <a:r>
              <a:rPr lang="tr-TR" dirty="0"/>
              <a:t>Veriler, kullanıcı ortamı olarak da tanımlanan dış ortamdan ana işlem birimi ana bellek ikilisine giriş/çıkış sürücüleri aracılığıyla aktarılırlar.</a:t>
            </a:r>
          </a:p>
          <a:p>
            <a:r>
              <a:rPr lang="tr-TR" dirty="0"/>
              <a:t>Giriş/çıkış arabirimleri, verilerin sürücüler ile ana bellek arasında aktarılmasında kullanılır.</a:t>
            </a:r>
          </a:p>
          <a:p>
            <a:r>
              <a:rPr lang="tr-TR" dirty="0"/>
              <a:t>Giriş/çıkış arabirimleri, ilgili oldukları sürücünün türü ne olursa olsun bir dizi yazmaç ve yastıktan oluşan bir bütün olarak düşünülebilir.</a:t>
            </a:r>
          </a:p>
        </p:txBody>
      </p:sp>
      <p:sp>
        <p:nvSpPr>
          <p:cNvPr id="4" name="Alt Bilgi Yer Tutucusu 3">
            <a:extLst>
              <a:ext uri="{FF2B5EF4-FFF2-40B4-BE49-F238E27FC236}">
                <a16:creationId xmlns:a16="http://schemas.microsoft.com/office/drawing/2014/main" id="{21292FAA-A5BA-44DA-AA5E-F1490983E4BC}"/>
              </a:ext>
            </a:extLst>
          </p:cNvPr>
          <p:cNvSpPr>
            <a:spLocks noGrp="1"/>
          </p:cNvSpPr>
          <p:nvPr>
            <p:ph type="ftr" sz="quarter" idx="11"/>
          </p:nvPr>
        </p:nvSpPr>
        <p:spPr/>
        <p:txBody>
          <a:bodyPr/>
          <a:lstStyle/>
          <a:p>
            <a:r>
              <a:rPr lang="tr-TR"/>
              <a:t>Öğr. Gör. Erhan POLAT</a:t>
            </a:r>
          </a:p>
        </p:txBody>
      </p:sp>
      <p:pic>
        <p:nvPicPr>
          <p:cNvPr id="5122" name="Picture 23">
            <a:extLst>
              <a:ext uri="{FF2B5EF4-FFF2-40B4-BE49-F238E27FC236}">
                <a16:creationId xmlns:a16="http://schemas.microsoft.com/office/drawing/2014/main" id="{3B6DCEAD-DB42-49BA-B96F-C40A525F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1050" y="2222997"/>
            <a:ext cx="4933721" cy="259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9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normAutofit/>
          </a:bodyPr>
          <a:lstStyle/>
          <a:p>
            <a:r>
              <a:rPr lang="tr-TR" dirty="0"/>
              <a:t>Seçmeli Giriş/Çıkış Programlama</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lstStyle/>
          <a:p>
            <a:r>
              <a:rPr lang="tr-TR" dirty="0"/>
              <a:t>Seçmeli giriş/çıkış programlamada işlem akışı, sürücü yordamın, giriş/çıkış arabirimi durum yazmaç içeriğini okuyup ilgili durum bitini sınaması yoluyla gerçekleştirilir. İlgili durum bitinin kurulu bulunduğu durumlarda, giriş/çıkış yastığı üzerinde okuma yada yazma işlemlerinden biri yerine getirilir. İlgili bitin kurulu olmadığı durumlarda ise durum yazmacı yeniden okunarak sınama işlemleri sürdürülür.</a:t>
            </a:r>
          </a:p>
        </p:txBody>
      </p:sp>
      <p:sp>
        <p:nvSpPr>
          <p:cNvPr id="4" name="Alt Bilgi Yer Tutucusu 3">
            <a:extLst>
              <a:ext uri="{FF2B5EF4-FFF2-40B4-BE49-F238E27FC236}">
                <a16:creationId xmlns:a16="http://schemas.microsoft.com/office/drawing/2014/main" id="{AB3F6DF6-D65C-4C68-AD90-47D5470F938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714395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Kesilme Düzeneği</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p:txBody>
          <a:bodyPr/>
          <a:lstStyle/>
          <a:p>
            <a:r>
              <a:rPr lang="tr-TR" dirty="0"/>
              <a:t>Giriş/çıkış arabirimlerinin rasgele anlarda ortaya çıkan hizmet istemlerinin hemen ele alınabilmesi, o an işletilmekte olan programın kesilerek </a:t>
            </a:r>
            <a:r>
              <a:rPr lang="tr-TR" dirty="0" err="1"/>
              <a:t>sözkonusu</a:t>
            </a:r>
            <a:r>
              <a:rPr lang="tr-TR" dirty="0"/>
              <a:t> hizmetle ilgili yordama sapılması ile mümkündür.</a:t>
            </a:r>
          </a:p>
          <a:p>
            <a:r>
              <a:rPr lang="tr-TR" dirty="0"/>
              <a:t>Ana işlem biriminin, işletmekte olduğu bir programı rasgele bir anda keserek özel bir yordama sapması kesilme olarak bilinir. Kesilme, ana işlem birimine giriş/çıkış arabirimlerinden ulaşan özel imler aracılığıyla gerçekleşir. Bu imler kesilme istem imleri olarak adlandırılır.</a:t>
            </a:r>
          </a:p>
        </p:txBody>
      </p:sp>
      <p:sp>
        <p:nvSpPr>
          <p:cNvPr id="4" name="Alt Bilgi Yer Tutucusu 3">
            <a:extLst>
              <a:ext uri="{FF2B5EF4-FFF2-40B4-BE49-F238E27FC236}">
                <a16:creationId xmlns:a16="http://schemas.microsoft.com/office/drawing/2014/main" id="{7AF5E08C-65B2-43B7-9CF7-F93B66692C64}"/>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56136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8AF6A6-B181-451D-8125-BF077D9C799A}"/>
              </a:ext>
            </a:extLst>
          </p:cNvPr>
          <p:cNvSpPr>
            <a:spLocks noGrp="1"/>
          </p:cNvSpPr>
          <p:nvPr>
            <p:ph type="title"/>
          </p:nvPr>
        </p:nvSpPr>
        <p:spPr/>
        <p:txBody>
          <a:bodyPr>
            <a:normAutofit/>
          </a:bodyPr>
          <a:lstStyle/>
          <a:p>
            <a:r>
              <a:rPr lang="tr-TR" dirty="0"/>
              <a:t>Kesilme Yordam Adresinin Ana Bellekten Alınması</a:t>
            </a:r>
          </a:p>
        </p:txBody>
      </p:sp>
      <p:sp>
        <p:nvSpPr>
          <p:cNvPr id="3" name="İçerik Yer Tutucusu 2">
            <a:extLst>
              <a:ext uri="{FF2B5EF4-FFF2-40B4-BE49-F238E27FC236}">
                <a16:creationId xmlns:a16="http://schemas.microsoft.com/office/drawing/2014/main" id="{6F6D3367-AC7A-40DF-A3A8-B7CEC302C3C5}"/>
              </a:ext>
            </a:extLst>
          </p:cNvPr>
          <p:cNvSpPr>
            <a:spLocks noGrp="1"/>
          </p:cNvSpPr>
          <p:nvPr>
            <p:ph idx="1"/>
          </p:nvPr>
        </p:nvSpPr>
        <p:spPr/>
        <p:txBody>
          <a:bodyPr/>
          <a:lstStyle/>
          <a:p>
            <a:r>
              <a:rPr lang="tr-TR" dirty="0"/>
              <a:t>Kesilme yordamı başlangıç adresinin, ana belleğin kesilme vektörü olarak adlandırılan belirli bir sözcüğünden alındığı yöntemde, kesilme girişi üzerinde oluşan istem imi denetim birimince algılanır algılanmaz, bu girişle eşleşmiş tek bir yordama sapılır.</a:t>
            </a:r>
          </a:p>
          <a:p>
            <a:r>
              <a:rPr lang="tr-TR" dirty="0"/>
              <a:t>Kesilme yordamlarına, belirli ana bellek sözcükleri üzerinden, dolaylı adresleme yoluyla sapma yönteminin kimi önemli sakıncaları vardır. Bu sakıncalardan en önemlisi, arabirimlere özgü özel hizmet yordamlarına dolaysız sapılamamasıdır.</a:t>
            </a:r>
          </a:p>
        </p:txBody>
      </p:sp>
      <p:sp>
        <p:nvSpPr>
          <p:cNvPr id="4" name="Alt Bilgi Yer Tutucusu 3">
            <a:extLst>
              <a:ext uri="{FF2B5EF4-FFF2-40B4-BE49-F238E27FC236}">
                <a16:creationId xmlns:a16="http://schemas.microsoft.com/office/drawing/2014/main" id="{B3DCD6FA-A292-4C29-A73D-748DC3360AA2}"/>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7444332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6A0E91C0E0C79E41B6DC649C2BCD5735" ma:contentTypeVersion="12" ma:contentTypeDescription="Yeni belge oluşturun." ma:contentTypeScope="" ma:versionID="249a832a6c4d5ec0d206dce7815f90ce">
  <xsd:schema xmlns:xsd="http://www.w3.org/2001/XMLSchema" xmlns:xs="http://www.w3.org/2001/XMLSchema" xmlns:p="http://schemas.microsoft.com/office/2006/metadata/properties" xmlns:ns3="60681cde-9e3c-4437-b4ae-b825dd2a0477" xmlns:ns4="1f7bf0b9-e7cc-4fb0-be60-48d191920426" targetNamespace="http://schemas.microsoft.com/office/2006/metadata/properties" ma:root="true" ma:fieldsID="4fce76586e92c2a614de3fad694db0a0" ns3:_="" ns4:_="">
    <xsd:import namespace="60681cde-9e3c-4437-b4ae-b825dd2a0477"/>
    <xsd:import namespace="1f7bf0b9-e7cc-4fb0-be60-48d191920426"/>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1cde-9e3c-4437-b4ae-b825dd2a0477" elementFormDefault="qualified">
    <xsd:import namespace="http://schemas.microsoft.com/office/2006/documentManagement/types"/>
    <xsd:import namespace="http://schemas.microsoft.com/office/infopath/2007/PartnerControls"/>
    <xsd:element name="SharedWithUsers" ma:index="8"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İpucu Paylaşımı Karması" ma:internalName="SharingHintHash" ma:readOnly="true">
      <xsd:simpleType>
        <xsd:restriction base="dms:Text"/>
      </xsd:simpleType>
    </xsd:element>
    <xsd:element name="SharedWithDetails" ma:index="10" nillable="true" ma:displayName="Ayrıntıları ile Paylaşıld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7bf0b9-e7cc-4fb0-be60-48d1919204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8DED93-5628-41B2-9156-6FA64BAE8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81cde-9e3c-4437-b4ae-b825dd2a0477"/>
    <ds:schemaRef ds:uri="1f7bf0b9-e7cc-4fb0-be60-48d1919204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D395F0-DD2F-452B-BE55-87CB218519D0}">
  <ds:schemaRefs>
    <ds:schemaRef ds:uri="http://schemas.microsoft.com/sharepoint/v3/contenttype/forms"/>
  </ds:schemaRefs>
</ds:datastoreItem>
</file>

<file path=customXml/itemProps3.xml><?xml version="1.0" encoding="utf-8"?>
<ds:datastoreItem xmlns:ds="http://schemas.openxmlformats.org/officeDocument/2006/customXml" ds:itemID="{BD41D574-DBC0-4358-92CD-571E56F91A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65</TotalTime>
  <Words>836</Words>
  <Application>Microsoft Office PowerPoint</Application>
  <PresentationFormat>Geniş ekran</PresentationFormat>
  <Paragraphs>68</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ÜNİTE 2</vt:lpstr>
      <vt:lpstr>Bu Ünitede Neler Var?</vt:lpstr>
      <vt:lpstr>GİRİŞ/ÇIKIŞ SİSTEMİ</vt:lpstr>
      <vt:lpstr>Giriş/Çıkış Birimleri</vt:lpstr>
      <vt:lpstr>Arabirim-Sürücü arası Bağlantı</vt:lpstr>
      <vt:lpstr>Giriş/Çıkış Arabirimleri</vt:lpstr>
      <vt:lpstr>Seçmeli Giriş/Çıkış Programlama</vt:lpstr>
      <vt:lpstr>Kesilme Düzeneği</vt:lpstr>
      <vt:lpstr>Kesilme Yordam Adresinin Ana Bellekten Alınması</vt:lpstr>
      <vt:lpstr>Kesilme Yordam Adresinin Arabirimce Sağlanması</vt:lpstr>
      <vt:lpstr>Kesilme Türleri</vt:lpstr>
      <vt:lpstr>Doğrudan Bellek Erişim Düzeneği</vt:lpstr>
      <vt:lpstr>Giriş/Çıkış Kanalları - Giriş/Çıkış İşleyicileri</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1</dc:title>
  <dc:creator>Erhan Polat</dc:creator>
  <cp:lastModifiedBy>Erhan Polat</cp:lastModifiedBy>
  <cp:revision>3</cp:revision>
  <dcterms:created xsi:type="dcterms:W3CDTF">2020-04-29T13:42:33Z</dcterms:created>
  <dcterms:modified xsi:type="dcterms:W3CDTF">2020-04-29T14:47:38Z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0x0101006A0E91C0E0C79E41B6DC649C2BCD5735</vt:lpwstr>
  </property>
</Properties>
</file>