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pAslVcqLw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0817"/>
            <a:ext cx="9144000" cy="633078"/>
          </a:xfrm>
        </p:spPr>
        <p:txBody>
          <a:bodyPr/>
          <a:lstStyle/>
          <a:p>
            <a:r>
              <a:rPr lang="ko-KR" altLang="en-US" dirty="0"/>
              <a:t>오리엔테이션</a:t>
            </a:r>
            <a:endParaRPr lang="en-US" altLang="ko-K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6BCC5DB-1E0E-4AEF-93E8-CC9209974C27}"/>
              </a:ext>
            </a:extLst>
          </p:cNvPr>
          <p:cNvSpPr/>
          <p:nvPr/>
        </p:nvSpPr>
        <p:spPr>
          <a:xfrm>
            <a:off x="2247168" y="4784375"/>
            <a:ext cx="5002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https://www.youtube.com/watch?v=OpAslVcqLwM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C64A31-78C8-4935-88D7-0E19B30F72E5}"/>
              </a:ext>
            </a:extLst>
          </p:cNvPr>
          <p:cNvSpPr txBox="1"/>
          <p:nvPr/>
        </p:nvSpPr>
        <p:spPr>
          <a:xfrm>
            <a:off x="1892966" y="1071317"/>
            <a:ext cx="86306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48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토론의 특성</a:t>
            </a:r>
            <a:r>
              <a:rPr lang="en-US" altLang="ko-KR" sz="48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48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토론과 토의의 차이</a:t>
            </a:r>
            <a:endParaRPr lang="en-US" altLang="ko-KR" sz="48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48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토론의 방법 및 절차</a:t>
            </a:r>
            <a:endParaRPr lang="en-US" altLang="ko-KR" sz="48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48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토론에 사용할 자료 수집 및 평가</a:t>
            </a:r>
            <a:endParaRPr lang="en-US" sz="48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365sweetmuffin</vt:lpstr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2</cp:revision>
  <dcterms:created xsi:type="dcterms:W3CDTF">2020-05-15T09:01:14Z</dcterms:created>
  <dcterms:modified xsi:type="dcterms:W3CDTF">2020-05-15T09:04:45Z</dcterms:modified>
</cp:coreProperties>
</file>