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8" r:id="rId8"/>
    <p:sldId id="270" r:id="rId9"/>
    <p:sldId id="266" r:id="rId10"/>
    <p:sldId id="262" r:id="rId11"/>
    <p:sldId id="260" r:id="rId12"/>
    <p:sldId id="263" r:id="rId13"/>
    <p:sldId id="267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182C-AE16-4F18-878F-35F107C5D51D}" type="datetimeFigureOut">
              <a:rPr lang="it-IT" smtClean="0"/>
              <a:pPr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8A24-B83E-41AD-A34F-E62CAB8815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182C-AE16-4F18-878F-35F107C5D51D}" type="datetimeFigureOut">
              <a:rPr lang="it-IT" smtClean="0"/>
              <a:pPr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8A24-B83E-41AD-A34F-E62CAB8815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182C-AE16-4F18-878F-35F107C5D51D}" type="datetimeFigureOut">
              <a:rPr lang="it-IT" smtClean="0"/>
              <a:pPr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8A24-B83E-41AD-A34F-E62CAB8815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182C-AE16-4F18-878F-35F107C5D51D}" type="datetimeFigureOut">
              <a:rPr lang="it-IT" smtClean="0"/>
              <a:pPr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8A24-B83E-41AD-A34F-E62CAB8815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182C-AE16-4F18-878F-35F107C5D51D}" type="datetimeFigureOut">
              <a:rPr lang="it-IT" smtClean="0"/>
              <a:pPr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8A24-B83E-41AD-A34F-E62CAB8815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182C-AE16-4F18-878F-35F107C5D51D}" type="datetimeFigureOut">
              <a:rPr lang="it-IT" smtClean="0"/>
              <a:pPr/>
              <a:t>23/03/2020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8A24-B83E-41AD-A34F-E62CAB8815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182C-AE16-4F18-878F-35F107C5D51D}" type="datetimeFigureOut">
              <a:rPr lang="it-IT" smtClean="0"/>
              <a:pPr/>
              <a:t>23/03/2020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8A24-B83E-41AD-A34F-E62CAB8815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182C-AE16-4F18-878F-35F107C5D51D}" type="datetimeFigureOut">
              <a:rPr lang="it-IT" smtClean="0"/>
              <a:pPr/>
              <a:t>23/03/2020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8A24-B83E-41AD-A34F-E62CAB8815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182C-AE16-4F18-878F-35F107C5D51D}" type="datetimeFigureOut">
              <a:rPr lang="it-IT" smtClean="0"/>
              <a:pPr/>
              <a:t>23/03/2020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8A24-B83E-41AD-A34F-E62CAB8815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182C-AE16-4F18-878F-35F107C5D51D}" type="datetimeFigureOut">
              <a:rPr lang="it-IT" smtClean="0"/>
              <a:pPr/>
              <a:t>23/03/2020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8A24-B83E-41AD-A34F-E62CAB8815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182C-AE16-4F18-878F-35F107C5D51D}" type="datetimeFigureOut">
              <a:rPr lang="it-IT" smtClean="0"/>
              <a:pPr/>
              <a:t>23/03/2020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8A24-B83E-41AD-A34F-E62CAB8815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0182C-AE16-4F18-878F-35F107C5D51D}" type="datetimeFigureOut">
              <a:rPr lang="it-IT" smtClean="0"/>
              <a:pPr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C8A24-B83E-41AD-A34F-E62CAB88154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Sinistra storica 1876 - 1914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6" y="684548"/>
            <a:ext cx="9328920" cy="5489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lide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566" y="714356"/>
            <a:ext cx="8056085" cy="6042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5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85860"/>
            <a:ext cx="9144000" cy="497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1893-1896-ii-ministero-crispi-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318" y="928670"/>
            <a:ext cx="7841771" cy="58813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rima-crisi-dello-stato-liberale-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130678"/>
            <a:ext cx="7500989" cy="56257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lide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64" y="48380"/>
            <a:ext cx="8603272" cy="6452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lide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15" y="321448"/>
            <a:ext cx="8508527" cy="6381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lide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65" y="214290"/>
            <a:ext cx="8722840" cy="6542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20200322_1825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57860"/>
            <a:ext cx="9144000" cy="48820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6" y="928670"/>
            <a:ext cx="8874576" cy="5268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eta-di-crispi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16" y="785794"/>
            <a:ext cx="8318025" cy="6238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1887-1891-i-ministero-crispi-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566" y="30520"/>
            <a:ext cx="8127523" cy="60956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colonialismo-crispino-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16" y="785794"/>
            <a:ext cx="7675083" cy="575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3">
      <a:dk1>
        <a:srgbClr val="FCE8AF"/>
      </a:dk1>
      <a:lt1>
        <a:srgbClr val="BBC737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6</Words>
  <Application>Microsoft Office PowerPoint</Application>
  <PresentationFormat>Presentazione su schermo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La Sinistra storica 1876 - 1914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Sinistra storica 1876 - 1914</dc:title>
  <dc:creator>HOME</dc:creator>
  <cp:lastModifiedBy>HOME</cp:lastModifiedBy>
  <cp:revision>3</cp:revision>
  <dcterms:created xsi:type="dcterms:W3CDTF">2020-03-22T15:26:38Z</dcterms:created>
  <dcterms:modified xsi:type="dcterms:W3CDTF">2020-03-23T14:03:55Z</dcterms:modified>
</cp:coreProperties>
</file>