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3" r:id="rId4"/>
    <p:sldId id="284" r:id="rId5"/>
    <p:sldId id="285" r:id="rId6"/>
    <p:sldId id="286" r:id="rId7"/>
    <p:sldId id="289" r:id="rId8"/>
    <p:sldId id="287" r:id="rId9"/>
    <p:sldId id="288" r:id="rId10"/>
    <p:sldId id="290" r:id="rId11"/>
    <p:sldId id="291" r:id="rId12"/>
    <p:sldId id="292" r:id="rId13"/>
    <p:sldId id="293" r:id="rId14"/>
    <p:sldId id="294" r:id="rId15"/>
    <p:sldId id="29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21.05.2020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39523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04897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4640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0804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6846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1699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7243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56818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97627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19584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19661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3314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COM120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21: Classes: A Deeper Look, Part 2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Composition: Objects as Members of Classes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47244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Composition can be considered as has-a relationship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class can have objects of other classes as members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 An Employee class has a Date class object as a data member.</a:t>
            </a:r>
          </a:p>
        </p:txBody>
      </p:sp>
    </p:spTree>
    <p:extLst>
      <p:ext uri="{BB962C8B-B14F-4D97-AF65-F5344CB8AC3E}">
        <p14:creationId xmlns:p14="http://schemas.microsoft.com/office/powerpoint/2010/main" val="208245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Composition: Objects as Members of Classes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47244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Initializing member objects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Member initializers pass arguments from the object’s constructor to member object constructors.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Member objects are constructed in the order in which they are declared in the class definition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 member object’s default constructor will be called implicitly if a member initializer is not provided.</a:t>
            </a:r>
          </a:p>
        </p:txBody>
      </p:sp>
    </p:spTree>
    <p:extLst>
      <p:ext uri="{BB962C8B-B14F-4D97-AF65-F5344CB8AC3E}">
        <p14:creationId xmlns:p14="http://schemas.microsoft.com/office/powerpoint/2010/main" val="190651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riend Functions and friend Classes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47244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friend functions of a class are defined outside of that class’s scope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are not member functions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However,  they can access non-public and public members of that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can improve performance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Standalone functions or entire classes may be declared to be friends of a class </a:t>
            </a:r>
          </a:p>
        </p:txBody>
      </p:sp>
    </p:spTree>
    <p:extLst>
      <p:ext uri="{BB962C8B-B14F-4D97-AF65-F5344CB8AC3E}">
        <p14:creationId xmlns:p14="http://schemas.microsoft.com/office/powerpoint/2010/main" val="37906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the this Pointer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47244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Each object has access to its own address using a pointer called this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this pointer is not part of the object itself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Objects can access members directly or using this pointer </a:t>
            </a:r>
          </a:p>
        </p:txBody>
      </p:sp>
    </p:spTree>
    <p:extLst>
      <p:ext uri="{BB962C8B-B14F-4D97-AF65-F5344CB8AC3E}">
        <p14:creationId xmlns:p14="http://schemas.microsoft.com/office/powerpoint/2010/main" val="63611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the this Pointer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084694"/>
              </p:ext>
            </p:extLst>
          </p:nvPr>
        </p:nvGraphicFramePr>
        <p:xfrm>
          <a:off x="1111352" y="1223309"/>
          <a:ext cx="7075488" cy="497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2" name="Document" r:id="rId4" imgW="7078494" imgH="4979104" progId="Word.Document.8">
                  <p:embed/>
                </p:oleObj>
              </mc:Choice>
              <mc:Fallback>
                <p:oleObj name="Document" r:id="rId4" imgW="7078494" imgH="497910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352" y="1223309"/>
                        <a:ext cx="7075488" cy="497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416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the this Pointer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2990415"/>
              </p:ext>
            </p:extLst>
          </p:nvPr>
        </p:nvGraphicFramePr>
        <p:xfrm>
          <a:off x="1600200" y="1163680"/>
          <a:ext cx="5562600" cy="5059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36" name="Document" r:id="rId4" imgW="7074123" imgH="6427821" progId="Word.Document.8">
                  <p:embed/>
                </p:oleObj>
              </mc:Choice>
              <mc:Fallback>
                <p:oleObj name="Document" r:id="rId4" imgW="7074123" imgH="642782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163680"/>
                        <a:ext cx="5562600" cy="50594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215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Constant Objects and Constant Member Functions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Composition: Objects as Members of Classes</a:t>
            </a:r>
          </a:p>
          <a:p>
            <a:r>
              <a:rPr lang="tr-TR" altLang="tr-TR" sz="1900" b="1" dirty="0">
                <a:solidFill>
                  <a:srgbClr val="3E3D2D"/>
                </a:solidFill>
              </a:rPr>
              <a:t>f</a:t>
            </a:r>
            <a:r>
              <a:rPr lang="tr-TR" altLang="tr-TR" sz="1900" b="1" dirty="0" smtClean="0">
                <a:solidFill>
                  <a:srgbClr val="3E3D2D"/>
                </a:solidFill>
              </a:rPr>
              <a:t>riend Functions and friend Classes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Using the this pointer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const objects are defined using const keyword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are not modifiable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Any attempt to modify const object produces compile error. 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const member functions can be called for const objects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const member functions are not allowed to modify the object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function is specified const both in its prototype and its definition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Constructors and destructors can not be declared as const.  </a:t>
            </a:r>
          </a:p>
        </p:txBody>
      </p:sp>
    </p:spTree>
    <p:extLst>
      <p:ext uri="{BB962C8B-B14F-4D97-AF65-F5344CB8AC3E}">
        <p14:creationId xmlns:p14="http://schemas.microsoft.com/office/powerpoint/2010/main" val="389125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Member initializers are placed between the constructor’s parameter list and the left brace that begins the constrcutor body.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(</a:t>
            </a:r>
            <a:r>
              <a:rPr lang="tr-TR" b="1" dirty="0" smtClean="0">
                <a:solidFill>
                  <a:srgbClr val="3E3D2D"/>
                </a:solidFill>
                <a:sym typeface="Wingdings" panose="05000000000000000000" pitchFamily="2" charset="2"/>
              </a:rPr>
              <a:t>:) is used to separate member initializers from parameter list</a:t>
            </a:r>
          </a:p>
          <a:p>
            <a:r>
              <a:rPr lang="tr-TR" b="1" dirty="0" smtClean="0">
                <a:solidFill>
                  <a:srgbClr val="3E3D2D"/>
                </a:solidFill>
                <a:sym typeface="Wingdings" panose="05000000000000000000" pitchFamily="2" charset="2"/>
              </a:rPr>
              <a:t>Each member initializer consists of  a dat member and its initial value in parentheses</a:t>
            </a:r>
          </a:p>
          <a:p>
            <a:r>
              <a:rPr lang="tr-TR" b="1" dirty="0" smtClean="0">
                <a:solidFill>
                  <a:srgbClr val="3E3D2D"/>
                </a:solidFill>
                <a:sym typeface="Wingdings" panose="05000000000000000000" pitchFamily="2" charset="2"/>
              </a:rPr>
              <a:t>Executed befor the constructor’s body</a:t>
            </a:r>
          </a:p>
          <a:p>
            <a:r>
              <a:rPr lang="tr-TR" b="1" dirty="0" smtClean="0">
                <a:solidFill>
                  <a:srgbClr val="3E3D2D"/>
                </a:solidFill>
                <a:sym typeface="Wingdings" panose="05000000000000000000" pitchFamily="2" charset="2"/>
              </a:rPr>
              <a:t>Multiple member initializers are separated by commas</a:t>
            </a: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27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Member initializers can be used for any data member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However they are needed to initialize: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onst data members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Reference data members</a:t>
            </a:r>
          </a:p>
        </p:txBody>
      </p:sp>
    </p:spTree>
    <p:extLst>
      <p:ext uri="{BB962C8B-B14F-4D97-AF65-F5344CB8AC3E}">
        <p14:creationId xmlns:p14="http://schemas.microsoft.com/office/powerpoint/2010/main" val="373708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087175"/>
              </p:ext>
            </p:extLst>
          </p:nvPr>
        </p:nvGraphicFramePr>
        <p:xfrm>
          <a:off x="1162939" y="1418302"/>
          <a:ext cx="6194177" cy="4764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5" name="Document" r:id="rId4" imgW="7078494" imgH="5436630" progId="Word.Document.8">
                  <p:embed/>
                </p:oleObj>
              </mc:Choice>
              <mc:Fallback>
                <p:oleObj name="Document" r:id="rId4" imgW="7078494" imgH="543663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939" y="1418302"/>
                        <a:ext cx="6194177" cy="47648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087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5456853"/>
              </p:ext>
            </p:extLst>
          </p:nvPr>
        </p:nvGraphicFramePr>
        <p:xfrm>
          <a:off x="1600200" y="1375709"/>
          <a:ext cx="5715000" cy="4210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69" name="Document" r:id="rId4" imgW="7078494" imgH="5207867" progId="Word.Document.8">
                  <p:embed/>
                </p:oleObj>
              </mc:Choice>
              <mc:Fallback>
                <p:oleObj name="Document" r:id="rId4" imgW="7078494" imgH="520786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375709"/>
                        <a:ext cx="5715000" cy="42105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578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327494"/>
              </p:ext>
            </p:extLst>
          </p:nvPr>
        </p:nvGraphicFramePr>
        <p:xfrm>
          <a:off x="2020196" y="1396304"/>
          <a:ext cx="5257800" cy="4741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3" name="Document" r:id="rId4" imgW="7078494" imgH="6388427" progId="Word.Document.8">
                  <p:embed/>
                </p:oleObj>
              </mc:Choice>
              <mc:Fallback>
                <p:oleObj name="Document" r:id="rId4" imgW="7078494" imgH="638842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0196" y="1396304"/>
                        <a:ext cx="5257800" cy="47411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192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11115</TotalTime>
  <Words>441</Words>
  <Application>Microsoft Office PowerPoint</Application>
  <PresentationFormat>On-screen Show (4:3)</PresentationFormat>
  <Paragraphs>81</Paragraphs>
  <Slides>15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Calibri</vt:lpstr>
      <vt:lpstr>Century Gothic</vt:lpstr>
      <vt:lpstr>Wingdings</vt:lpstr>
      <vt:lpstr>Wingdings 2</vt:lpstr>
      <vt:lpstr>Austin</vt:lpstr>
      <vt:lpstr>Document</vt:lpstr>
      <vt:lpstr>COM120</vt:lpstr>
      <vt:lpstr>Outline</vt:lpstr>
      <vt:lpstr>Constant Objects and Constant Member Functions</vt:lpstr>
      <vt:lpstr>Constant Objects and Constant Member Functions</vt:lpstr>
      <vt:lpstr>Constant Objects and Constant Member Functions</vt:lpstr>
      <vt:lpstr>Constant Objects and Constant Member Functions</vt:lpstr>
      <vt:lpstr>Constant Objects and Constant Member Functions</vt:lpstr>
      <vt:lpstr>Constant Objects and Constant Member Functions</vt:lpstr>
      <vt:lpstr>Constant Objects and Constant Member Functions</vt:lpstr>
      <vt:lpstr>Composition: Objects as Members of Classes</vt:lpstr>
      <vt:lpstr>Composition: Objects as Members of Classes</vt:lpstr>
      <vt:lpstr>friend Functions and friend Classes</vt:lpstr>
      <vt:lpstr>Using the this Pointer</vt:lpstr>
      <vt:lpstr>Using the this Pointer</vt:lpstr>
      <vt:lpstr>Using the this Pointer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Microsoft account</cp:lastModifiedBy>
  <cp:revision>608</cp:revision>
  <dcterms:created xsi:type="dcterms:W3CDTF">2006-08-16T00:00:00Z</dcterms:created>
  <dcterms:modified xsi:type="dcterms:W3CDTF">2020-05-21T19:22:54Z</dcterms:modified>
</cp:coreProperties>
</file>