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C60B-5DBA-4B20-AC6E-3F9ECEEE4C0B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4557-D2E9-417F-AFD9-7B5761131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2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4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8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92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73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81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10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37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3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5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14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5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2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98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2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8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3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31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6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PAZARLAMASINDA GÜNCEL YALAŞIMLAR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190027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Unvan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8915400" cy="1871663"/>
          </a:xfrm>
        </p:spPr>
        <p:txBody>
          <a:bodyPr/>
          <a:lstStyle/>
          <a:p>
            <a:pPr eaLnBrk="1" hangingPunct="1"/>
            <a:r>
              <a:rPr lang="tr-TR" altLang="tr-TR" sz="4000" b="1" smtClean="0">
                <a:ln>
                  <a:noFill/>
                </a:ln>
              </a:rPr>
              <a:t>Turizm Pazarlamasının Tarihsel Gelişimi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462337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Özellikle İkinci Dünya Savaşından sonra artan refah seviyesi ve değişerek iyileşen yaşam koşulları turizmi lüks olmaktan çıkartarak bir ihtiyaç haline getirmiştir</a:t>
            </a:r>
            <a:r>
              <a:rPr lang="tr-TR" altLang="tr-T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Artan ve gün geçtikçe değişen tüketici talepleri turizmde pazarlama faaliyetlerini kaçınılmaz hale getirmiştir. 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82663"/>
            <a:ext cx="9601200" cy="998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Turizm Pazarlamasının Özellikleri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10058400" cy="4038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tr-TR" altLang="tr-TR" sz="3200" smtClean="0"/>
              <a:t>Konusu ağırlıklı olarak hizmettir.</a:t>
            </a:r>
          </a:p>
          <a:p>
            <a:pPr eaLnBrk="1" hangingPunct="1">
              <a:lnSpc>
                <a:spcPct val="95000"/>
              </a:lnSpc>
            </a:pPr>
            <a:r>
              <a:rPr lang="tr-TR" altLang="tr-TR" sz="3200" smtClean="0"/>
              <a:t>Üretim ve tüketim eş zamanlıdır.</a:t>
            </a:r>
          </a:p>
          <a:p>
            <a:pPr eaLnBrk="1" hangingPunct="1">
              <a:lnSpc>
                <a:spcPct val="95000"/>
              </a:lnSpc>
            </a:pPr>
            <a:r>
              <a:rPr lang="tr-TR" altLang="tr-TR" sz="3200" smtClean="0"/>
              <a:t>Müşteri ürüne gitmek zorundadır.</a:t>
            </a:r>
          </a:p>
          <a:p>
            <a:pPr eaLnBrk="1" hangingPunct="1">
              <a:lnSpc>
                <a:spcPct val="95000"/>
              </a:lnSpc>
            </a:pPr>
            <a:r>
              <a:rPr lang="tr-TR" altLang="tr-TR" sz="3200" smtClean="0"/>
              <a:t>Talep hem mikro hem de makro tanıtımlardan etkilenir.</a:t>
            </a:r>
          </a:p>
          <a:p>
            <a:pPr eaLnBrk="1" hangingPunct="1">
              <a:lnSpc>
                <a:spcPct val="95000"/>
              </a:lnSpc>
            </a:pPr>
            <a:r>
              <a:rPr lang="tr-TR" altLang="tr-TR" sz="3200" smtClean="0"/>
              <a:t>Talep mevsimsel dalgalanmalar gösterir.</a:t>
            </a:r>
          </a:p>
          <a:p>
            <a:pPr eaLnBrk="1" hangingPunct="1">
              <a:lnSpc>
                <a:spcPct val="95000"/>
              </a:lnSpc>
            </a:pPr>
            <a:r>
              <a:rPr lang="tr-TR" altLang="tr-TR" sz="3200" smtClean="0"/>
              <a:t>Turizm ürünü soyuttur depolanamaz,. </a:t>
            </a:r>
          </a:p>
        </p:txBody>
      </p:sp>
    </p:spTree>
    <p:extLst>
      <p:ext uri="{BB962C8B-B14F-4D97-AF65-F5344CB8AC3E}">
        <p14:creationId xmlns:p14="http://schemas.microsoft.com/office/powerpoint/2010/main" val="375949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>
              <a:ln>
                <a:noFill/>
              </a:ln>
            </a:endParaRPr>
          </a:p>
        </p:txBody>
      </p:sp>
      <p:sp>
        <p:nvSpPr>
          <p:cNvPr id="83971" name="İçerik Yer Tutucusu 2"/>
          <p:cNvSpPr>
            <a:spLocks noGrp="1"/>
          </p:cNvSpPr>
          <p:nvPr>
            <p:ph idx="1"/>
          </p:nvPr>
        </p:nvSpPr>
        <p:spPr>
          <a:xfrm>
            <a:off x="685800" y="2286000"/>
            <a:ext cx="10744200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200" smtClean="0"/>
              <a:t>Turizm pazarlamasında insan unsuru önemlidir.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200" smtClean="0"/>
              <a:t>Turizm ürünü çevresiyle bir bütündür.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200" smtClean="0"/>
              <a:t>Tek noktada ürün sunumu yoktur sürece yayılır.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200" smtClean="0"/>
              <a:t>Turizm ürünü, tüketici sürekli ikametine döndüğünde sona erer. 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200" smtClean="0"/>
              <a:t>Garanti ya da satış sonrası destek hizmeti yoktur.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200" smtClean="0"/>
              <a:t>Turizm pazarlamasında, ürün kalitesinin standardı yoktur. 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083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8842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Turizm Pazarlama Çevresi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1600200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Bir işletmenin pazarlama çevresi, pazarlamanın hedef müşteri ile başarılı ilişkiler kurma ve sürdürme yönetimi becerisini etkileyen aktörler ve güçlerden oluşur ve</a:t>
            </a:r>
            <a:r>
              <a:rPr lang="tr-TR" altLang="tr-TR" sz="3200">
                <a:solidFill>
                  <a:srgbClr val="FF0000"/>
                </a:solidFill>
              </a:rPr>
              <a:t> Mikro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altLang="tr-TR" sz="3200">
                <a:solidFill>
                  <a:srgbClr val="FF0000"/>
                </a:solidFill>
              </a:rPr>
              <a:t>Makro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çevre olmak üzere ikiye ayrılır. </a:t>
            </a:r>
          </a:p>
        </p:txBody>
      </p:sp>
      <p:pic>
        <p:nvPicPr>
          <p:cNvPr id="84996" name="Picture 4" descr="paz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343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7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Makro Çevre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229600" cy="5334000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Turizm bölgesi ve turizm işletmesi boyutlarında pazarlama yönetiminin denetimi altında olmayan konular arasında yer alan faktörleri içermektedir. Bunlar;</a:t>
            </a:r>
          </a:p>
          <a:p>
            <a:pPr algn="just" eaLnBrk="1" fontAlgn="auto" hangingPunct="1"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30000"/>
              </a:lnSpc>
              <a:spcBef>
                <a:spcPct val="30000"/>
              </a:spcBef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Demografik Çevre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(Yaş, Cinsiyet, Eğitim vs.)</a:t>
            </a:r>
          </a:p>
          <a:p>
            <a:pPr algn="just"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Ekonomik Çevre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(Faiz oranları, İş yasaları vs.)</a:t>
            </a:r>
          </a:p>
          <a:p>
            <a:pPr algn="just"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Siyasal Çevre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(Siyasi çekişmeler, politikalar vs.)</a:t>
            </a:r>
          </a:p>
          <a:p>
            <a:pPr algn="just"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Sosyo-Kültürel Çevre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(Din, Sosyal yapı, yaşam tarzı vs.)</a:t>
            </a:r>
          </a:p>
          <a:p>
            <a:pPr algn="just"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Teknolojik Çevre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(İnternet, Rezervasyon sistemleri vs.)</a:t>
            </a:r>
          </a:p>
          <a:p>
            <a:pPr algn="just"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rgbClr val="FF0000"/>
                </a:solidFill>
              </a:rPr>
              <a:t>Doğal Çevre</a:t>
            </a: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(Flora, fauna vs.)</a:t>
            </a:r>
          </a:p>
        </p:txBody>
      </p:sp>
    </p:spTree>
    <p:extLst>
      <p:ext uri="{BB962C8B-B14F-4D97-AF65-F5344CB8AC3E}">
        <p14:creationId xmlns:p14="http://schemas.microsoft.com/office/powerpoint/2010/main" val="2389464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Mikro Çevre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Turizm bölgesi ve turizm işletmesinin pazarlama faaliyetlerinin yönetimini doğrudan etkileyen faktörlerdir. Bunlar;</a:t>
            </a:r>
          </a:p>
          <a:p>
            <a:pPr eaLnBrk="1" fontAlgn="auto" hangingPunct="1">
              <a:buFontTx/>
              <a:buNone/>
              <a:defRPr/>
            </a:pPr>
            <a:endParaRPr lang="tr-TR" altLang="tr-TR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Rakipler</a:t>
            </a:r>
          </a:p>
          <a:p>
            <a:pPr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Ortaklar</a:t>
            </a:r>
          </a:p>
          <a:p>
            <a:pPr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Müşteriler</a:t>
            </a:r>
          </a:p>
          <a:p>
            <a:pPr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İşgörenler</a:t>
            </a:r>
          </a:p>
          <a:p>
            <a:pPr eaLnBrk="1" fontAlgn="auto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Sendikalar</a:t>
            </a:r>
          </a:p>
        </p:txBody>
      </p:sp>
    </p:spTree>
    <p:extLst>
      <p:ext uri="{BB962C8B-B14F-4D97-AF65-F5344CB8AC3E}">
        <p14:creationId xmlns:p14="http://schemas.microsoft.com/office/powerpoint/2010/main" val="424434674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267</Words>
  <Application>Microsoft Office PowerPoint</Application>
  <PresentationFormat>Geniş ekran</PresentationFormat>
  <Paragraphs>37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Organik</vt:lpstr>
      <vt:lpstr>1_Organik</vt:lpstr>
      <vt:lpstr>TURİZM PAZARLAMASINDA GÜNCEL YALAŞIMLAR</vt:lpstr>
      <vt:lpstr>Turizm Pazarlamasının Tarihsel Gelişimi</vt:lpstr>
      <vt:lpstr>Turizm Pazarlamasının Özellikleri</vt:lpstr>
      <vt:lpstr>PowerPoint Sunusu</vt:lpstr>
      <vt:lpstr>Turizm Pazarlama Çevresi</vt:lpstr>
      <vt:lpstr>Makro Çevre</vt:lpstr>
      <vt:lpstr>Mikro Çevre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PAZARLAMASINDA GÜNCEL YALAŞIMLAR</dc:title>
  <dc:creator>emir üner</dc:creator>
  <cp:lastModifiedBy>emir üner</cp:lastModifiedBy>
  <cp:revision>8</cp:revision>
  <dcterms:created xsi:type="dcterms:W3CDTF">2017-10-29T11:58:33Z</dcterms:created>
  <dcterms:modified xsi:type="dcterms:W3CDTF">2017-10-29T12:08:39Z</dcterms:modified>
</cp:coreProperties>
</file>