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604" r:id="rId4"/>
    <p:sldId id="611" r:id="rId5"/>
    <p:sldId id="612" r:id="rId6"/>
    <p:sldId id="613" r:id="rId7"/>
    <p:sldId id="614" r:id="rId8"/>
    <p:sldId id="615" r:id="rId9"/>
    <p:sldId id="616" r:id="rId10"/>
    <p:sldId id="617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56" d="100"/>
          <a:sy n="56" d="100"/>
        </p:scale>
        <p:origin x="78" y="63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object 2"/>
          <p:cNvSpPr/>
          <p:nvPr/>
        </p:nvSpPr>
        <p:spPr>
          <a:xfrm>
            <a:off x="1533438" y="1265736"/>
            <a:ext cx="5832000" cy="44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343145" y="1313868"/>
            <a:ext cx="6120000" cy="45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4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547999" y="1181958"/>
            <a:ext cx="6048000" cy="453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478280" y="1278572"/>
            <a:ext cx="5940000" cy="44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0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1331875" y="1183309"/>
            <a:ext cx="5760000" cy="44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8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1" y="2068121"/>
            <a:ext cx="7886700" cy="1179054"/>
          </a:xfrm>
        </p:spPr>
        <p:txBody>
          <a:bodyPr/>
          <a:lstStyle/>
          <a:p>
            <a:pPr algn="just"/>
            <a:r>
              <a:rPr lang="tr-TR" sz="2800" b="1" dirty="0" smtClean="0"/>
              <a:t>BETON DÜNYADA EN YAYGIN KULLANILAN TAŞIYICI SİSTEM MALZEMESİDİR.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544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BETON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081" y="1181958"/>
            <a:ext cx="8517837" cy="472215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1812 Fransa, Louis </a:t>
            </a:r>
            <a:r>
              <a:rPr lang="tr-TR" sz="2400" dirty="0" err="1"/>
              <a:t>Vicat</a:t>
            </a:r>
            <a:r>
              <a:rPr lang="tr-TR" sz="2400" dirty="0"/>
              <a:t> ilk yapay çimento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1824 İngiliz Joseph </a:t>
            </a:r>
            <a:r>
              <a:rPr lang="tr-TR" sz="2400" dirty="0" err="1"/>
              <a:t>Aspdin</a:t>
            </a:r>
            <a:r>
              <a:rPr lang="tr-TR" sz="2400" dirty="0"/>
              <a:t> </a:t>
            </a:r>
            <a:r>
              <a:rPr lang="tr-TR" sz="2400" dirty="0" err="1"/>
              <a:t>Portland</a:t>
            </a:r>
            <a:r>
              <a:rPr lang="tr-TR" sz="2400" dirty="0"/>
              <a:t> Çimentosu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1850 Fransız bahçıvan Joseph </a:t>
            </a:r>
            <a:r>
              <a:rPr lang="tr-TR" sz="2400" dirty="0" err="1"/>
              <a:t>Monier</a:t>
            </a:r>
            <a:r>
              <a:rPr lang="tr-TR" sz="2400" dirty="0"/>
              <a:t>, daha sağlam  saksılar üretmek için betona demir çubuklar eklemesi ile  betonarme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1879 İskoçya </a:t>
            </a:r>
            <a:r>
              <a:rPr lang="tr-TR" sz="2400" dirty="0" err="1"/>
              <a:t>portland</a:t>
            </a:r>
            <a:r>
              <a:rPr lang="tr-TR" sz="2400" dirty="0"/>
              <a:t> çimentosu kullanılarak ilk beton  yollar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1889 Fransa’da yapılan ilk betonarme köprü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1902 Fransız mimar </a:t>
            </a:r>
            <a:r>
              <a:rPr lang="tr-TR" sz="2400" dirty="0" err="1"/>
              <a:t>Augus</a:t>
            </a:r>
            <a:r>
              <a:rPr lang="tr-TR" sz="2400" dirty="0"/>
              <a:t> </a:t>
            </a:r>
            <a:r>
              <a:rPr lang="tr-TR" sz="2400" dirty="0" err="1"/>
              <a:t>Perret</a:t>
            </a:r>
            <a:r>
              <a:rPr lang="tr-TR" sz="2400" dirty="0"/>
              <a:t>, ilk apartman binasını  tasarladı ve inşa etti. Bu yapı, yük taşıyan duvarlar yerine  kolon, kiriş ve döşemelerin kullanıldığı ilk yapı olarak  inşaat biliminde önemli bir yenilikti.</a:t>
            </a:r>
          </a:p>
        </p:txBody>
      </p:sp>
    </p:spTree>
    <p:extLst>
      <p:ext uri="{BB962C8B-B14F-4D97-AF65-F5344CB8AC3E}">
        <p14:creationId xmlns:p14="http://schemas.microsoft.com/office/powerpoint/2010/main" val="6613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12571</TotalTime>
  <Words>97</Words>
  <Application>Microsoft Office PowerPoint</Application>
  <PresentationFormat>Ekran Gösterisi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815</cp:revision>
  <cp:lastPrinted>2016-10-24T07:53:35Z</cp:lastPrinted>
  <dcterms:created xsi:type="dcterms:W3CDTF">2016-09-18T09:35:24Z</dcterms:created>
  <dcterms:modified xsi:type="dcterms:W3CDTF">2020-02-28T08:28:51Z</dcterms:modified>
</cp:coreProperties>
</file>