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DENETİMLİ SERBESTLİKTE MADDE KULLANIMINA YÖNELİK ULUSAL/ULUSLARARASI MÜDAHALE PROGRAMLARI</a:t>
            </a:r>
            <a:endParaRPr lang="tr-T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ARŞ.GÖR. DR. MÜNEVVER ERYALÇIN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064D66-9092-4BEB-9BAC-2B5EDA0A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82DA4C-5120-48BC-8768-9D7380CB2E9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Madde bağımlılığı tedavisinde </a:t>
            </a:r>
            <a:r>
              <a:rPr lang="tr-T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relaps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önleme ve öz yeterlik teorilerine odaklanıldığı görülmektedir. </a:t>
            </a:r>
          </a:p>
          <a:p>
            <a:pPr algn="just"/>
            <a:endParaRPr lang="tr-T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tr-T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Relaps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önleme programı, madde bağımlılığı tedavisinin uzun vadeli etkilerinin sürdürülmesinde önemli bir role sahiptir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69154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91263-B509-4CDB-A1FB-0E1761A0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65DEAC-FF57-4F45-AA70-ACA9F6AAEE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9188" y="2209800"/>
            <a:ext cx="8229600" cy="3001888"/>
          </a:xfrm>
        </p:spPr>
        <p:txBody>
          <a:bodyPr>
            <a:normAutofit/>
          </a:bodyPr>
          <a:lstStyle/>
          <a:p>
            <a:pPr algn="just"/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Bilişsel davranışsal yöntemler, genç bireylerin madde bağımlılığı tedavisi sürecinde </a:t>
            </a:r>
            <a:r>
              <a:rPr lang="tr-T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nükslerin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önlenmesinde, alternatif problem çözme davranışının geliştirilmesinde daha faydalı görülmektedir.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9746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35F3C-9BFA-44E5-899B-9895EDB1E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1D8AAF-6C90-4672-90D2-73F354AD239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3145904"/>
          </a:xfrm>
        </p:spPr>
        <p:txBody>
          <a:bodyPr>
            <a:noAutofit/>
          </a:bodyPr>
          <a:lstStyle/>
          <a:p>
            <a:pPr algn="just"/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Almanya’da madde bağımlısı gençlere yönelik sosyal rehabilitasyon hizmeti sunan ve bir sivil toplum kurumu olan </a:t>
            </a:r>
            <a:r>
              <a:rPr lang="tr-T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PARCEVAL’in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hedef grubu, ihmale uğramış, suça yönelmiş, okuldan kopmuş, sokak deneyimine sahip 14-21 yaş arasındaki gençlerdir. </a:t>
            </a:r>
          </a:p>
          <a:p>
            <a:pPr algn="just"/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tr-T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46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FE666D-AF0E-4424-87E9-0E31FEE13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E36F0A-A66C-49C0-8669-25A34257C7C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Gençler kuruluşta sosyal hizmet uzmanları, terapistler ve psikologlar eşliğinde oluşturulan </a:t>
            </a:r>
            <a:r>
              <a:rPr lang="tr-T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terapötik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komünitelerde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çalışma terapisi ve grup terapilerine katılmaktadır.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354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A5FA9F-8314-4FD8-B789-A7F94ED84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B67D4F-8140-446A-A1DE-3FDB8C2752E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Aile temelli programlar, hem bireysel davranış aile etkileşiminde olumlu değişiklikler yaratmayı hem de aile içindeki işlevsel olmayan duyguları, bilişleri ve davranışları değiştirme ve yönetmeyi hedeflemektedir. </a:t>
            </a:r>
            <a:r>
              <a:rPr lang="tr-T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 Denetimli serbestlik uygulamalarında aile,  müdahale programlarının bir parçası haline geldikçe, tedavi sürecindeki başarının arttığı belirlenmiştir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0107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4FAF10-DF20-43F9-8342-07A4AED1F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EE1A96-0261-4C40-8955-D62750B2C04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 etkili ve başarılı tedavilerden olan </a:t>
            </a:r>
            <a:r>
              <a:rPr lang="tr-T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multi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-sistematik aile terapisi (MST) yalnızca gençlerin yaşadıkları ortamda uygulanır ve tedavi sağlayıcılar, gençlerin aileleri ile yoğun bir şekilde çalışır. </a:t>
            </a:r>
            <a:r>
              <a:rPr lang="tr-T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MST’de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ebeveynlik uygulamaları, bakım verenin okulla etkileşimleri gibi çeşitli dinamikler dikkate alınmaktadır.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62349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505093-6E24-467C-A277-749BDAE31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760A24-A4C0-4ADE-B94E-FA6FE6A4A41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Saldırganlık davranış değişimi- yerine koyma eğitimi, kanıta dayalı bir tedavi programıdır: beceri geliştirme, öfke kontrolü eğitimi ve ahlaki akıl yürütme eğitimi olmak üzere üç bileşeni bulunmaktadır.  Araştırmalar bu eğitimin öfke yönetimi becerilerinin geliştirilmesinde ve suç oranlarının azaltılmasında etkili olduğunu ileri sürmektedir.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05932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3433936"/>
          </a:xfrm>
        </p:spPr>
        <p:txBody>
          <a:bodyPr>
            <a:normAutofit/>
          </a:bodyPr>
          <a:lstStyle/>
          <a:p>
            <a:pPr marL="540385" indent="-540385" algn="just">
              <a:lnSpc>
                <a:spcPct val="150000"/>
              </a:lnSpc>
              <a:spcAft>
                <a:spcPts val="1000"/>
              </a:spcAft>
            </a:pP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HENGGELER SW, SHEIDOW AJ (2012).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Empirically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supported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family-based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treatments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disorder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delinquency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adolescents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tr-TR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Journal</a:t>
            </a:r>
            <a:r>
              <a:rPr lang="tr-T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Marital</a:t>
            </a:r>
            <a:r>
              <a:rPr lang="tr-T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Family</a:t>
            </a:r>
            <a:r>
              <a:rPr lang="tr-T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Therapy</a:t>
            </a:r>
            <a:r>
              <a:rPr lang="tr-T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38:</a:t>
            </a: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30–58.</a:t>
            </a:r>
            <a:endParaRPr lang="tr-TR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385" indent="-540385" algn="just">
              <a:lnSpc>
                <a:spcPct val="150000"/>
              </a:lnSpc>
              <a:spcAft>
                <a:spcPts val="1000"/>
              </a:spcAft>
            </a:pP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HENGGELER WS, SCHAEFFER MC (2016). 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Multisystemic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therapy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clinical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outcomes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implementation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Family</a:t>
            </a:r>
            <a:r>
              <a:rPr lang="tr-TR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3: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1-15. </a:t>
            </a:r>
          </a:p>
          <a:p>
            <a:pPr marL="540385" indent="-540385" algn="just">
              <a:lnSpc>
                <a:spcPct val="150000"/>
              </a:lnSpc>
              <a:spcAft>
                <a:spcPts val="1000"/>
              </a:spcAft>
            </a:pP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375</TotalTime>
  <Words>316</Words>
  <Application>Microsoft Office PowerPoint</Application>
  <PresentationFormat>Ekran Gösterisi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Bookman Old Style</vt:lpstr>
      <vt:lpstr>Gill Sans MT</vt:lpstr>
      <vt:lpstr>Times New Roman</vt:lpstr>
      <vt:lpstr>Verdana</vt:lpstr>
      <vt:lpstr>Wingdings</vt:lpstr>
      <vt:lpstr>Wingdings 3</vt:lpstr>
      <vt:lpstr>Kaynak</vt:lpstr>
      <vt:lpstr>DENETİMLİ SERBESTLİKTE MADDE KULLANIMINA YÖNELİK ULUSAL/ULUSLARARASI MÜDAHALE PROGRAMLARI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Munevver.Goker</cp:lastModifiedBy>
  <cp:revision>12</cp:revision>
  <dcterms:created xsi:type="dcterms:W3CDTF">2021-12-02T08:23:18Z</dcterms:created>
  <dcterms:modified xsi:type="dcterms:W3CDTF">2021-12-02T20:35:44Z</dcterms:modified>
</cp:coreProperties>
</file>