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Polonya edebiyatında Romantizmin fazlarını şöyle sıralayabiliriz: </a:t>
            </a:r>
          </a:p>
          <a:p>
            <a:r>
              <a:rPr lang="tr-TR" dirty="0"/>
              <a:t>1818 yılı teorik olarak başlangıç yılıdır. Çünkü </a:t>
            </a:r>
            <a:r>
              <a:rPr lang="tr-TR" dirty="0" err="1"/>
              <a:t>Brodziński’nin</a:t>
            </a:r>
            <a:r>
              <a:rPr lang="tr-TR" dirty="0"/>
              <a:t> “Klasik ve Romantik Düşünce Üzerine ve  Polonya Şiirsel Ruhu Üzerine” adlı çalışmasının yayımlandığı yıldır bu yıl.</a:t>
            </a:r>
          </a:p>
          <a:p>
            <a:r>
              <a:rPr lang="tr-TR" dirty="0"/>
              <a:t>Adam </a:t>
            </a:r>
            <a:r>
              <a:rPr lang="tr-TR" dirty="0" err="1"/>
              <a:t>Mickiewicz’in</a:t>
            </a:r>
            <a:r>
              <a:rPr lang="tr-TR" dirty="0"/>
              <a:t> “</a:t>
            </a:r>
            <a:r>
              <a:rPr lang="tr-TR" dirty="0" err="1"/>
              <a:t>Balladlar</a:t>
            </a:r>
            <a:r>
              <a:rPr lang="tr-TR" dirty="0"/>
              <a:t> ve Romanslar” (</a:t>
            </a:r>
            <a:r>
              <a:rPr lang="tr-TR" dirty="0" err="1"/>
              <a:t>Ballady</a:t>
            </a:r>
            <a:r>
              <a:rPr lang="tr-TR" dirty="0"/>
              <a:t> i </a:t>
            </a:r>
            <a:r>
              <a:rPr lang="tr-TR" dirty="0" err="1"/>
              <a:t>romanse</a:t>
            </a:r>
            <a:r>
              <a:rPr lang="tr-TR" dirty="0"/>
              <a:t>) adlı eserini yazdığı 1822 yılını pratik başlangıç yılı olarak belirliyoruz.  </a:t>
            </a:r>
          </a:p>
          <a:p>
            <a:r>
              <a:rPr lang="tr-TR" dirty="0"/>
              <a:t>1822-1830 yılları arasında genç sanatçıların bu yeni akımla yazmaya başladıklarına tanık oluyoruz. Ancak bu yıllar, daha çok yabancı edebiyatlardan yapılan çevirilerin saltanat sürdüğü yıllar olarak edebiyat tarihine geçiyor.</a:t>
            </a:r>
          </a:p>
          <a:p>
            <a:r>
              <a:rPr lang="tr-TR" dirty="0"/>
              <a:t>1830-1848 yılları ise, Polonya edebiyatı Romantizminin doruğa ulaştığı yıllar. 1830 yılında patlak veren ayaklanmanın bastırılışı, sanatçıların yurtsever duygularını iyiden iyiye kamçıladığı için pek çok duygu yüklü ve artistik anlamda güçlü eser bu yıllar arasında verildi.</a:t>
            </a:r>
          </a:p>
          <a:p>
            <a:r>
              <a:rPr lang="tr-TR" dirty="0"/>
              <a:t>1848-1863 yılları ise Romantizmin sönmeye yüz tuttuğu yıllardır. </a:t>
            </a:r>
            <a:r>
              <a:rPr lang="tr-TR" dirty="0" err="1"/>
              <a:t>Mickiewicz</a:t>
            </a:r>
            <a:r>
              <a:rPr lang="tr-TR" dirty="0"/>
              <a:t>, </a:t>
            </a:r>
            <a:r>
              <a:rPr lang="tr-TR" dirty="0" err="1"/>
              <a:t>Słowacki</a:t>
            </a:r>
            <a:r>
              <a:rPr lang="tr-TR" dirty="0"/>
              <a:t>, </a:t>
            </a:r>
            <a:r>
              <a:rPr lang="tr-TR" dirty="0" err="1"/>
              <a:t>Krasicki</a:t>
            </a:r>
            <a:r>
              <a:rPr lang="tr-TR" dirty="0"/>
              <a:t> gibi büyük romantiklerin, bu yıllar arasında ölmüş olmasının bu bağlamda önemi var.</a:t>
            </a:r>
          </a:p>
          <a:p>
            <a:r>
              <a:rPr lang="tr-TR" dirty="0" err="1"/>
              <a:t>Antoni</a:t>
            </a:r>
            <a:r>
              <a:rPr lang="tr-TR" dirty="0"/>
              <a:t> </a:t>
            </a:r>
            <a:r>
              <a:rPr lang="tr-TR" dirty="0" err="1"/>
              <a:t>Malczewski</a:t>
            </a:r>
            <a:r>
              <a:rPr lang="tr-TR" dirty="0"/>
              <a:t>, </a:t>
            </a:r>
            <a:r>
              <a:rPr lang="tr-TR" dirty="0" err="1"/>
              <a:t>Józef</a:t>
            </a:r>
            <a:r>
              <a:rPr lang="tr-TR" dirty="0"/>
              <a:t> </a:t>
            </a:r>
            <a:r>
              <a:rPr lang="tr-TR" dirty="0" err="1"/>
              <a:t>Bohdan</a:t>
            </a:r>
            <a:r>
              <a:rPr lang="tr-TR" dirty="0"/>
              <a:t> </a:t>
            </a:r>
            <a:r>
              <a:rPr lang="tr-TR" dirty="0" err="1"/>
              <a:t>Zaleski</a:t>
            </a:r>
            <a:r>
              <a:rPr lang="tr-TR" dirty="0"/>
              <a:t>, </a:t>
            </a:r>
            <a:r>
              <a:rPr lang="tr-TR" dirty="0" err="1"/>
              <a:t>Seweryn</a:t>
            </a:r>
            <a:r>
              <a:rPr lang="tr-TR" dirty="0"/>
              <a:t> </a:t>
            </a:r>
            <a:r>
              <a:rPr lang="tr-TR" dirty="0" err="1"/>
              <a:t>Goszczyński</a:t>
            </a:r>
            <a:r>
              <a:rPr lang="tr-TR" dirty="0"/>
              <a:t>, </a:t>
            </a:r>
            <a:r>
              <a:rPr lang="tr-TR" dirty="0" err="1"/>
              <a:t>Maurycy</a:t>
            </a:r>
            <a:r>
              <a:rPr lang="tr-TR" dirty="0"/>
              <a:t> </a:t>
            </a:r>
            <a:r>
              <a:rPr lang="tr-TR" dirty="0" err="1"/>
              <a:t>Mochnacki</a:t>
            </a:r>
            <a:r>
              <a:rPr lang="tr-TR" dirty="0"/>
              <a:t> gibi sanatçıları ilk romantikler olarak sayıyoruz.</a:t>
            </a:r>
          </a:p>
          <a:p>
            <a:endParaRPr lang="tr-TR" dirty="0"/>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Romatizmin</a:t>
            </a:r>
            <a:r>
              <a:rPr lang="tr-TR" dirty="0"/>
              <a:t> Polonya için edebiyat akımı olması ötesinde önemi vardı. Çöküş döneminde şiir, yığınlara yol gösteren bir umut kaynağıydı. Bu patetik bir tümce oldu belki, ama doğrusu  buydu. Ne de olsa  günümüzde böyle bir şeyin olması güç. Diyelim ki, çağdaş bir yazarı seviyoruz, onu diğerlerinden daha farklı bir yere koyarız, daha severek okuruz, çok çok da yeni eserlerini heyecanla bekleriz. Ama hiç kimse, beğendiği bir yazarın tarihin sırlarını çözmesini beklemez. Fakat Romantizm döneminde şairlerin sözlerinin, dizelerinin, kesin etkili ilaç olacağı düşünülüyordu. Kısacası Polonya edebiyatında  romantik şairler, neredeyse  peygamber olarak görülüyorlardı. İşte bu açıdan bakılınca, yukarıdaki tümce daha anlam kazanıyor.</a:t>
            </a:r>
          </a:p>
          <a:p>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Şiirdeki yeni ruh, yüzyılın yirmili yıllarında, Ukrayna’da doğmuş </a:t>
            </a:r>
            <a:r>
              <a:rPr lang="tr-TR" dirty="0" err="1"/>
              <a:t>Zaleski</a:t>
            </a:r>
            <a:r>
              <a:rPr lang="tr-TR" dirty="0"/>
              <a:t>, </a:t>
            </a:r>
            <a:r>
              <a:rPr lang="tr-TR" dirty="0" err="1"/>
              <a:t>Malczewski</a:t>
            </a:r>
            <a:r>
              <a:rPr lang="tr-TR" dirty="0"/>
              <a:t> ve </a:t>
            </a:r>
            <a:r>
              <a:rPr lang="tr-TR" dirty="0" err="1"/>
              <a:t>Goczyński’yi</a:t>
            </a:r>
            <a:r>
              <a:rPr lang="tr-TR" dirty="0"/>
              <a:t> Varşova’da buluşturmuştu. Yörelerinin uçsuz bucaksız stepleri, Kozaklar hakkında söylenen söylenceler, bölgenin çalkantılı ve fırtınalı tarihi bu genç şairlerin romantik düş güçlerini besliyordu.</a:t>
            </a:r>
          </a:p>
          <a:p>
            <a:r>
              <a:rPr lang="tr-TR" dirty="0"/>
              <a:t> </a:t>
            </a:r>
          </a:p>
          <a:p>
            <a:r>
              <a:rPr lang="tr-TR" b="1" dirty="0" err="1"/>
              <a:t>Józef</a:t>
            </a:r>
            <a:r>
              <a:rPr lang="tr-TR" b="1" dirty="0"/>
              <a:t> </a:t>
            </a:r>
            <a:r>
              <a:rPr lang="tr-TR" b="1" dirty="0" err="1"/>
              <a:t>Bohdan</a:t>
            </a:r>
            <a:r>
              <a:rPr lang="tr-TR" b="1" dirty="0"/>
              <a:t> </a:t>
            </a:r>
            <a:r>
              <a:rPr lang="tr-TR" b="1" dirty="0" err="1"/>
              <a:t>Zaleski</a:t>
            </a:r>
            <a:endParaRPr lang="tr-TR" b="1" dirty="0"/>
          </a:p>
          <a:p>
            <a:r>
              <a:rPr lang="tr-TR" dirty="0"/>
              <a:t> </a:t>
            </a:r>
          </a:p>
          <a:p>
            <a:r>
              <a:rPr lang="tr-TR" dirty="0" err="1"/>
              <a:t>Zaleski</a:t>
            </a:r>
            <a:r>
              <a:rPr lang="tr-TR" dirty="0"/>
              <a:t> (1802-1886) Ukraynalı topraksız soylu bir aileden geliyordu. Varşova’da öğretmenlik yaparak eğitimini sürdürdü.</a:t>
            </a:r>
          </a:p>
          <a:p>
            <a:r>
              <a:rPr lang="tr-TR" dirty="0"/>
              <a:t>Umarsız  çocukluğunun Ukrayna’sını masalsı bir dille anlatan şair, eserlerinde  gerçek yaşamın sancılarından söz etmiyordu. Kahramanları, gerçeküstü yaratıklardı. </a:t>
            </a:r>
          </a:p>
          <a:p>
            <a:r>
              <a:rPr lang="tr-TR" dirty="0"/>
              <a:t>“Folklor Şarkılarının Yazarı” (</a:t>
            </a:r>
            <a:r>
              <a:rPr lang="tr-TR" dirty="0" err="1"/>
              <a:t>Autor</a:t>
            </a:r>
            <a:r>
              <a:rPr lang="tr-TR" dirty="0"/>
              <a:t> </a:t>
            </a:r>
            <a:r>
              <a:rPr lang="tr-TR" dirty="0" err="1"/>
              <a:t>dumek</a:t>
            </a:r>
            <a:r>
              <a:rPr lang="tr-TR" dirty="0"/>
              <a:t>) olarak tanınan </a:t>
            </a:r>
            <a:r>
              <a:rPr lang="tr-TR" dirty="0" err="1"/>
              <a:t>Zaleski</a:t>
            </a:r>
            <a:r>
              <a:rPr lang="tr-TR" dirty="0"/>
              <a:t>, Polonya- Ukrayna tarihi motiflerine dayalı pek çok folklorik eser verdi. Bunların en önemlileri: “Komutan </a:t>
            </a:r>
            <a:r>
              <a:rPr lang="tr-TR" dirty="0" err="1"/>
              <a:t>Kosinski’nin</a:t>
            </a:r>
            <a:r>
              <a:rPr lang="tr-TR" dirty="0"/>
              <a:t> Şarkısı” (</a:t>
            </a:r>
            <a:r>
              <a:rPr lang="tr-TR" dirty="0" err="1"/>
              <a:t>Dumka</a:t>
            </a:r>
            <a:r>
              <a:rPr lang="tr-TR" dirty="0"/>
              <a:t> </a:t>
            </a:r>
            <a:r>
              <a:rPr lang="tr-TR" dirty="0" err="1"/>
              <a:t>hetmana</a:t>
            </a:r>
            <a:r>
              <a:rPr lang="tr-TR" dirty="0"/>
              <a:t> </a:t>
            </a:r>
            <a:r>
              <a:rPr lang="tr-TR" dirty="0" err="1"/>
              <a:t>Kosińskiego</a:t>
            </a:r>
            <a:r>
              <a:rPr lang="tr-TR" dirty="0"/>
              <a:t>), “</a:t>
            </a:r>
            <a:r>
              <a:rPr lang="tr-TR" dirty="0" err="1"/>
              <a:t>Mazepa’nın</a:t>
            </a:r>
            <a:r>
              <a:rPr lang="tr-TR" dirty="0"/>
              <a:t> </a:t>
            </a:r>
            <a:r>
              <a:rPr lang="tr-TR" dirty="0" err="1"/>
              <a:t>Şarkısı”dır</a:t>
            </a:r>
            <a:r>
              <a:rPr lang="tr-TR" dirty="0"/>
              <a:t> (</a:t>
            </a:r>
            <a:r>
              <a:rPr lang="tr-TR" dirty="0" err="1"/>
              <a:t>Dumka</a:t>
            </a:r>
            <a:r>
              <a:rPr lang="tr-TR" dirty="0"/>
              <a:t> </a:t>
            </a:r>
            <a:r>
              <a:rPr lang="tr-TR" dirty="0" err="1"/>
              <a:t>Mazepy</a:t>
            </a:r>
            <a:r>
              <a:rPr lang="tr-TR" dirty="0"/>
              <a:t>).  Ayrıca “</a:t>
            </a:r>
            <a:r>
              <a:rPr lang="tr-TR" dirty="0" err="1"/>
              <a:t>Rusałki</a:t>
            </a:r>
            <a:r>
              <a:rPr lang="tr-TR" dirty="0"/>
              <a:t>” isimli bir  fantastik destanı da bulunmaktadır. Eserlerindeki naif, uçarı, temiz, berrak ve çocuksu ton, şairin özgünlüğünü perçinler.</a:t>
            </a:r>
          </a:p>
          <a:p>
            <a:r>
              <a:rPr lang="tr-TR" dirty="0"/>
              <a:t>Kasım Ayaklanmasına katıldı, daha sonra ülkeden göçtü. Sürgün döneminde tanıştığı </a:t>
            </a:r>
            <a:r>
              <a:rPr lang="tr-TR" dirty="0" err="1"/>
              <a:t>Mickiewicz’in</a:t>
            </a:r>
            <a:r>
              <a:rPr lang="tr-TR" dirty="0"/>
              <a:t> dostluğunu ve takdirini kazanmıştır.</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1600200"/>
            <a:ext cx="8003232" cy="4277071"/>
          </a:xfrm>
        </p:spPr>
        <p:txBody>
          <a:bodyPr>
            <a:normAutofit fontScale="47500" lnSpcReduction="20000"/>
          </a:bodyPr>
          <a:lstStyle/>
          <a:p>
            <a:r>
              <a:rPr lang="tr-TR" b="1" dirty="0" err="1"/>
              <a:t>Antoni</a:t>
            </a:r>
            <a:r>
              <a:rPr lang="tr-TR" b="1" dirty="0"/>
              <a:t> </a:t>
            </a:r>
            <a:r>
              <a:rPr lang="tr-TR" b="1" dirty="0" err="1"/>
              <a:t>Malczewski</a:t>
            </a:r>
            <a:r>
              <a:rPr lang="tr-TR" b="1" dirty="0"/>
              <a:t> </a:t>
            </a:r>
          </a:p>
          <a:p>
            <a:r>
              <a:rPr lang="tr-TR" dirty="0"/>
              <a:t> </a:t>
            </a:r>
          </a:p>
          <a:p>
            <a:r>
              <a:rPr lang="tr-TR" dirty="0"/>
              <a:t>Romantik şairlerin en yaşlılarından olan </a:t>
            </a:r>
            <a:r>
              <a:rPr lang="tr-TR" dirty="0" err="1"/>
              <a:t>Malczewski</a:t>
            </a:r>
            <a:r>
              <a:rPr lang="tr-TR" dirty="0"/>
              <a:t> (1793- 1826) Ukrayna’da doğmuş, </a:t>
            </a:r>
            <a:r>
              <a:rPr lang="tr-TR" dirty="0" err="1"/>
              <a:t>Napoléon’un</a:t>
            </a:r>
            <a:r>
              <a:rPr lang="tr-TR" dirty="0"/>
              <a:t> ordusunda savaşmış bir maceraperestti. Polonyalı ilk dağcılardandı. </a:t>
            </a:r>
          </a:p>
          <a:p>
            <a:r>
              <a:rPr lang="tr-TR" dirty="0" err="1"/>
              <a:t>Napoléon’un</a:t>
            </a:r>
            <a:r>
              <a:rPr lang="tr-TR" dirty="0"/>
              <a:t> yenilgisinden sonra, Avrupa’nın çeşitli merkezlerinde yaşayan </a:t>
            </a:r>
            <a:r>
              <a:rPr lang="tr-TR" dirty="0" err="1"/>
              <a:t>Malczewski</a:t>
            </a:r>
            <a:r>
              <a:rPr lang="tr-TR" dirty="0"/>
              <a:t>, burada şiirlerine taptığı Byron’la tanışmış ve dostluk etmek fırsatı bulmuştu. Bu uzun süren geziden sonra ülkesine,  umutsuz biçimde ve karamsar düşüncelerle döndü. </a:t>
            </a:r>
          </a:p>
          <a:p>
            <a:r>
              <a:rPr lang="tr-TR" dirty="0"/>
              <a:t>1826’da yazdığı “Maria” adlı uzun şiirsel destanı, Polonya edebiyatının ilk şiirsel romanı da sayılabilir.</a:t>
            </a:r>
          </a:p>
          <a:p>
            <a:r>
              <a:rPr lang="tr-TR" dirty="0"/>
              <a:t>“Maria”, XVII. yüzyılda geçen trajik bir aşk öyküsünü anlatır. Maria ve </a:t>
            </a:r>
            <a:r>
              <a:rPr lang="tr-TR" dirty="0" err="1"/>
              <a:t>Wacław’ın</a:t>
            </a:r>
            <a:r>
              <a:rPr lang="tr-TR" dirty="0"/>
              <a:t> aşkları, bu beraberliği onaylamayan </a:t>
            </a:r>
            <a:r>
              <a:rPr lang="tr-TR" dirty="0" err="1"/>
              <a:t>Wacląw’ın</a:t>
            </a:r>
            <a:r>
              <a:rPr lang="tr-TR" dirty="0"/>
              <a:t> babası tarafından engellenir. Kızın öldürülüşü, kızın babasının ve </a:t>
            </a:r>
            <a:r>
              <a:rPr lang="tr-TR" dirty="0" err="1"/>
              <a:t>Wacław’ın</a:t>
            </a:r>
            <a:r>
              <a:rPr lang="tr-TR" dirty="0"/>
              <a:t> acıları, korkunç bir yazgıyla karşılaşmak zorunda kalan insanın dramını anlatan bölümlerdir. Aşk, vatansever duygular, suç, kuşku, yengi, yenilgi gibi duyguların birbirine karıştığı bu eserdeki Ukrayna, sessizlikle örtülmüş fırtınaları ve gizemli bilinmezleri barındıran bir yer olarak okuyucunun karşısına çıkar.</a:t>
            </a:r>
          </a:p>
          <a:p>
            <a:r>
              <a:rPr lang="tr-TR" dirty="0"/>
              <a:t>Yaşamındaki şanssız bir aşk öyküsünün, şairin erken ölümüne neden olduğu söylenir</a:t>
            </a:r>
            <a:r>
              <a:rPr lang="tr-TR" dirty="0" smtClean="0"/>
              <a:t>.</a:t>
            </a:r>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err="1"/>
              <a:t>Seweryn</a:t>
            </a:r>
            <a:r>
              <a:rPr lang="tr-TR" b="1" dirty="0"/>
              <a:t> </a:t>
            </a:r>
            <a:r>
              <a:rPr lang="tr-TR" b="1" dirty="0" err="1"/>
              <a:t>Goszczyński</a:t>
            </a:r>
            <a:endParaRPr lang="tr-TR" b="1" dirty="0"/>
          </a:p>
          <a:p>
            <a:r>
              <a:rPr lang="tr-TR" dirty="0"/>
              <a:t> </a:t>
            </a:r>
          </a:p>
          <a:p>
            <a:r>
              <a:rPr lang="tr-TR" dirty="0" err="1"/>
              <a:t>Goszczyn</a:t>
            </a:r>
            <a:r>
              <a:rPr lang="tr-TR" dirty="0"/>
              <a:t>*ski (1801-1876), Ukrayna’da yoksul bir Polonyalı ailenin çocuğu olarak dünyaya geldi. Yaşamı isyanlara katılarak geçti de denebilir.  29 Kasım 1830’da </a:t>
            </a:r>
            <a:r>
              <a:rPr lang="tr-TR" dirty="0" err="1"/>
              <a:t>Belweder’e</a:t>
            </a:r>
            <a:r>
              <a:rPr lang="tr-TR" dirty="0"/>
              <a:t> saldıranların başındaydı. Öyle ki, Polonya’daki isyanlar bir yana, Yunanistan’daki ayaklanmaya bile katılmıştı.  Daha sonraki yıllarda da radikal bir yazar olarak isyanlarını kalemiyle sürdürdü. Paris’te sürgün olarak yaşadığı yıllarda </a:t>
            </a:r>
            <a:r>
              <a:rPr lang="tr-TR" dirty="0" err="1"/>
              <a:t>Towiański</a:t>
            </a:r>
            <a:r>
              <a:rPr lang="tr-TR" dirty="0"/>
              <a:t> ve grubu ile ilişki kurdu. Yaşamının sonunda ülkesine döndü ve </a:t>
            </a:r>
            <a:r>
              <a:rPr lang="tr-TR" dirty="0" err="1"/>
              <a:t>Lvov’da</a:t>
            </a:r>
            <a:r>
              <a:rPr lang="tr-TR" dirty="0"/>
              <a:t> öldü.</a:t>
            </a:r>
          </a:p>
          <a:p>
            <a:r>
              <a:rPr lang="tr-TR" dirty="0"/>
              <a:t>En önemli eseri, şiirsel destan “</a:t>
            </a:r>
            <a:r>
              <a:rPr lang="tr-TR" dirty="0" err="1"/>
              <a:t>Kaniowski</a:t>
            </a:r>
            <a:r>
              <a:rPr lang="tr-TR" dirty="0"/>
              <a:t> Kalesi’dir” (</a:t>
            </a:r>
            <a:r>
              <a:rPr lang="tr-TR" dirty="0" err="1"/>
              <a:t>Zamek</a:t>
            </a:r>
            <a:r>
              <a:rPr lang="tr-TR" dirty="0"/>
              <a:t> </a:t>
            </a:r>
            <a:r>
              <a:rPr lang="tr-TR" dirty="0" err="1"/>
              <a:t>Kaniowski</a:t>
            </a:r>
            <a:r>
              <a:rPr lang="tr-TR" dirty="0"/>
              <a:t>). Eser 1768’de Ukrayna’da geçer. Bir ayaklanmayı anlatır. Kalenin betimlenişi, korku romanlarını anımsatır. Gıcırdayan kapılar, darağaçları, uluyan köpekler, bu havaya çok uyar. Savaşla sarılı  şansız bir aşk öyküsünü anlatan bu eserde, yazarın tüm sempatisinin Ukrayna halkından yana olduğu gözlenir. Belki de bu yüzden, eser Varşovalı eleştirmenler tarafından beğenilmemiştir.</a:t>
            </a:r>
          </a:p>
          <a:p>
            <a:r>
              <a:rPr lang="tr-TR" dirty="0"/>
              <a:t>Paris’te </a:t>
            </a:r>
            <a:r>
              <a:rPr lang="tr-TR" dirty="0" err="1"/>
              <a:t>Towiański</a:t>
            </a:r>
            <a:r>
              <a:rPr lang="tr-TR" dirty="0"/>
              <a:t> ile ilişki kurduğu dönemde yazdığı “Tanrısal Sorunlar Günlüğü” (</a:t>
            </a:r>
            <a:r>
              <a:rPr lang="tr-TR" dirty="0" err="1"/>
              <a:t>Dziennik</a:t>
            </a:r>
            <a:r>
              <a:rPr lang="tr-TR" dirty="0"/>
              <a:t> </a:t>
            </a:r>
            <a:r>
              <a:rPr lang="tr-TR" dirty="0" err="1"/>
              <a:t>sprawy</a:t>
            </a:r>
            <a:r>
              <a:rPr lang="tr-TR" dirty="0"/>
              <a:t> </a:t>
            </a:r>
            <a:r>
              <a:rPr lang="tr-TR" dirty="0" err="1"/>
              <a:t>Bożej</a:t>
            </a:r>
            <a:r>
              <a:rPr lang="tr-TR" dirty="0"/>
              <a:t>) bu dönem için önemli eserler arasında sayılır.</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363</Words>
  <Application>Microsoft Office PowerPoint</Application>
  <PresentationFormat>Ekran Gösterisi (4:3)</PresentationFormat>
  <Paragraphs>31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Romantizm Dönemi Edebiyatı</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4</cp:revision>
  <dcterms:created xsi:type="dcterms:W3CDTF">2020-05-20T15:11:46Z</dcterms:created>
  <dcterms:modified xsi:type="dcterms:W3CDTF">2020-05-20T15:33:21Z</dcterms:modified>
</cp:coreProperties>
</file>