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8" r:id="rId5"/>
    <p:sldId id="710" r:id="rId6"/>
    <p:sldId id="712" r:id="rId7"/>
    <p:sldId id="719" r:id="rId8"/>
    <p:sldId id="720" r:id="rId9"/>
    <p:sldId id="721" r:id="rId10"/>
    <p:sldId id="722" r:id="rId11"/>
    <p:sldId id="723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01929" y="30423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01929" y="1344919"/>
            <a:ext cx="8293224" cy="51125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faaliyette bulunduğu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ülkenin politik şartları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işletmede alınan çeşitli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kararlar üzerinde etkili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olur. Aynı durum, işletmenin ithalat-ihracat-ortak yatırım yapacağı diğer ülkelerin politik şartları için de geçerlidir. Örneğin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İran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’da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1979 yılı başında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gerçekleştirilen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rejim değişikliği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yeni rejimin politik nedenlerle önceki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siparişleri iptal etmesi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Avrupa ve Amerika’da birçok firmayı zor durumda bırakmıştır.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hükümet değişikliği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olduğunda işletmeler; politika, plan ve stratejilerini yeniden gözden geçirerek değişen politik şartlara uyum sağlamak ihtiyacı duyarlar.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Bürokratik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sadeleşmenin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sağlayacağı zaman ve kaynak tasarrufu, işletme verimliliği ile birlikte ulusal ekonominin de etkinliğini artıracaktır.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 ve sosyal politikaları,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sağlık-çevre-eğitim politikaları işletmeleri yakından ilgilendirir.</a:t>
            </a:r>
          </a:p>
        </p:txBody>
      </p:sp>
    </p:spTree>
    <p:extLst>
      <p:ext uri="{BB962C8B-B14F-4D97-AF65-F5344CB8AC3E}">
        <p14:creationId xmlns:p14="http://schemas.microsoft.com/office/powerpoint/2010/main" val="245688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01929" y="30423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83099" y="1220005"/>
            <a:ext cx="8355496" cy="55446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Belirli bir mal veya hizmeti belirli miktarda üretebilmek için birden çok teknik alternatif arasından seçim yapmak gerekir.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 işletmelerde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optimum teknoloji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seçimi olarak önemli bir karar alanını oluşturur.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Optimum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 maksimizasyonu veya birim maliyet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minimizasyonu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gibi belirli bir işletme amacını en üst seviyede gerçekleştiren teknolojiyi ifade eder.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teknolojik çevresi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dinamik bir yapıya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 teknikler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optimum teknoloji seçiminde dışlanarak ekonomik bir alternatif olma özelliğini yitirirken,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geliştirilen teknikler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 olma özelliği kazanmakta ve yeni teknikler optimum teknoloji seçiminde bir alternatif olmaktadır.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Teknolojik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gelişme sadece işletme faaliyetlerine ilişkin teknikleri değil, geliştirilen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ürün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malzeme çeşitlerini,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makinaları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sistemleri, araç-gereçleri kapsayacak biçimde geniş tutulmalıdır.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83568" y="1268760"/>
            <a:ext cx="8208912" cy="53285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Teknolojik gelişmeleri ve çeşitli alanlardaki yenilikleri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 takip edeceğiz?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Yerli ve yabancı </a:t>
            </a:r>
            <a:r>
              <a:rPr lang="tr-TR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dergileri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sürekli okuyarak,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-Yurt içi/dışı </a:t>
            </a:r>
            <a:r>
              <a:rPr lang="tr-TR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fuar, sergi, toplantılara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katılarak,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İnternetin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sağladığı olanaklardan yararlanarak.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tr-T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Faaliyet alanı ile ilgili sektöre ilişkin birkaç dergiyi izlemeyen, konusunda açılan fuar ve sergilere ilgisiz kalan, toplantılara katılmayan bir işletmenin başarılı olması imkansızdır.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AR-GE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departmanlarının başlıca görevi yeni teknolojiler geliştirmektir. Fakat bu faaliyetin gerektirdiği harcamalara ancak büyük işletmeler katlanabilmektedir.</a:t>
            </a:r>
          </a:p>
        </p:txBody>
      </p:sp>
    </p:spTree>
    <p:extLst>
      <p:ext uri="{BB962C8B-B14F-4D97-AF65-F5344CB8AC3E}">
        <p14:creationId xmlns:p14="http://schemas.microsoft.com/office/powerpoint/2010/main" val="31321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23402" y="1706260"/>
            <a:ext cx="8363272" cy="38358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</a:t>
            </a:r>
            <a:r>
              <a:rPr lang="tr-TR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kuruluş yeri</a:t>
            </a:r>
            <a:r>
              <a:rPr lang="tr-TR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ölçek büyüklüğü</a:t>
            </a:r>
            <a:r>
              <a:rPr lang="tr-TR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fiziksel dağıtım</a:t>
            </a:r>
            <a:r>
              <a:rPr lang="tr-T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sisteminin belirlenmesinde aşağıdaki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doğal çevre faktörleri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etkili olmaktadır.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Çevrenin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ulaşım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olanakları,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ve hava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şartları,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Çevrede mevcut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rezervleri,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Enerji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Altyapı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durumu,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İklim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şartları. </a:t>
            </a:r>
          </a:p>
        </p:txBody>
      </p:sp>
    </p:spTree>
    <p:extLst>
      <p:ext uri="{BB962C8B-B14F-4D97-AF65-F5344CB8AC3E}">
        <p14:creationId xmlns:p14="http://schemas.microsoft.com/office/powerpoint/2010/main" val="283097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68837" y="1503287"/>
            <a:ext cx="8077200" cy="43399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 yanının denizlerle çevrili olması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işletmelere </a:t>
            </a:r>
            <a:r>
              <a:rPr 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deniz ulaşımı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konusunda büyük avantajlar sağlamaktadır. Bu avantajlar en iyi şekilde değerlendirilerek taşıma maliyetlerinde tasarruf yapılmaya çalışılmalıdır.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çok sayıda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maden rezervi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olmasına rağmen rezervi düşük olduğu için işletilmesi ekonomik değildir.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 projesi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sayesinde Türkiye’nin bu bölgesinde doğal çevre şartları büyük ölçüde değişmekte ve </a:t>
            </a:r>
            <a:r>
              <a:rPr 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tarım-hayvancılık-sanayi ve turizm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konularında bölgeye yeni imkanlar sunulmaktadır.</a:t>
            </a:r>
          </a:p>
        </p:txBody>
      </p:sp>
    </p:spTree>
    <p:extLst>
      <p:ext uri="{BB962C8B-B14F-4D97-AF65-F5344CB8AC3E}">
        <p14:creationId xmlns:p14="http://schemas.microsoft.com/office/powerpoint/2010/main" val="408361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79503" y="1169349"/>
            <a:ext cx="8077200" cy="55446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Belirli yasal işlemleri yerine getirmek ve formaliteleri tamamlamak işletmenin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kuruluş aşamasındaki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 zorunluluktur.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 faaliyetlerinin yasal çerçevesini belirleyen çok sayıda kanun bulunmaktadır. Bunlar;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-Türk Ticaret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-Medeni Kanun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-Borçlar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-Sermaye Piyasası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-Ticari İşlemler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Rehni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-Markalar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-Vergi Usul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-Bankalar Kanunu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Bunlara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 olarak bu kanunların nasıl uygulanacağını gösteren kararname, tüzük ve yönetmelikler vardır.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0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89155" y="1317867"/>
            <a:ext cx="8077200" cy="4123928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«Hukuksuz iktisat olmaz.»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işletme ile yasal çevre arasındaki ilişkilerde eksikliği duyulan çok önemli konulardan biri de, bir </a:t>
            </a:r>
            <a:r>
              <a:rPr lang="tr-TR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 çerçeve kanununun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henüz geliştirilememiş olması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Şovalyelik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kahramanlığa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Krallık şerefe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Piyasa ekonomisi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ahlaka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dayanır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399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68837" y="57186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89155" y="1271011"/>
            <a:ext cx="8077200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İşletmede çalışan personelin;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-Yaşı,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-Cinsiyeti,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-Öğrenim durumu,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-Çeşitli değer yargıları, işletme başarısı üzerinde etkilidir. Diğer taraftan;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kitlesini oluşturan insanların;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-Yaşı,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-Cinsiyeti,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-Öğrenim durumu,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-Yeniliklere karşı tepkisi,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-Kırsal alanda veya şehirde yaşamaları,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-İşletmenin kuruluş yeri seçiminden,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-Ölçek büyüklüğüne,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-Ürün programından,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-Kullanacağı teknolojiye kadar etkili olur.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926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17138</TotalTime>
  <Words>690</Words>
  <Application>Microsoft Office PowerPoint</Application>
  <PresentationFormat>Ekran Gösterisi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2020-02-27T11:41:47Z</dcterms:modified>
</cp:coreProperties>
</file>