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E25E118-BC13-47E7-9C4B-CB790DC6C7E3}"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2124204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25E118-BC13-47E7-9C4B-CB790DC6C7E3}"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278290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25E118-BC13-47E7-9C4B-CB790DC6C7E3}"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805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25E118-BC13-47E7-9C4B-CB790DC6C7E3}"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4109055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E25E118-BC13-47E7-9C4B-CB790DC6C7E3}"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2515489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25E118-BC13-47E7-9C4B-CB790DC6C7E3}"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1374985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25E118-BC13-47E7-9C4B-CB790DC6C7E3}"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68572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25E118-BC13-47E7-9C4B-CB790DC6C7E3}"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2733880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25E118-BC13-47E7-9C4B-CB790DC6C7E3}"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1685261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25E118-BC13-47E7-9C4B-CB790DC6C7E3}"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2170692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25E118-BC13-47E7-9C4B-CB790DC6C7E3}"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81E7BF-01D5-402C-B5CF-24D5ED01D21F}" type="slidenum">
              <a:rPr lang="tr-TR" smtClean="0"/>
              <a:t>‹#›</a:t>
            </a:fld>
            <a:endParaRPr lang="tr-TR"/>
          </a:p>
        </p:txBody>
      </p:sp>
    </p:spTree>
    <p:extLst>
      <p:ext uri="{BB962C8B-B14F-4D97-AF65-F5344CB8AC3E}">
        <p14:creationId xmlns:p14="http://schemas.microsoft.com/office/powerpoint/2010/main" val="858906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25E118-BC13-47E7-9C4B-CB790DC6C7E3}"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1E7BF-01D5-402C-B5CF-24D5ED01D21F}" type="slidenum">
              <a:rPr lang="tr-TR" smtClean="0"/>
              <a:t>‹#›</a:t>
            </a:fld>
            <a:endParaRPr lang="tr-TR"/>
          </a:p>
        </p:txBody>
      </p:sp>
    </p:spTree>
    <p:extLst>
      <p:ext uri="{BB962C8B-B14F-4D97-AF65-F5344CB8AC3E}">
        <p14:creationId xmlns:p14="http://schemas.microsoft.com/office/powerpoint/2010/main" val="2623517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DAVRANIŞI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2968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Tüketim eylemini gerçekleştiren kişiye de tüketici denilmektedir. Buna göre tüketici kendisinde tatmin oluşturacak olan ihtiyacı, parası ve harcama isteği olanlardır denilebilir. </a:t>
            </a:r>
          </a:p>
          <a:p>
            <a:endParaRPr lang="tr-TR" dirty="0"/>
          </a:p>
        </p:txBody>
      </p:sp>
    </p:spTree>
    <p:extLst>
      <p:ext uri="{BB962C8B-B14F-4D97-AF65-F5344CB8AC3E}">
        <p14:creationId xmlns:p14="http://schemas.microsoft.com/office/powerpoint/2010/main" val="2594177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İşletmelerin pazarlama faaliyetlerinin temel belirleyicisi olan tüketiciler bu anlamda önemli bir işlevdedir. Çünkü tüketici, pazara sunulan mal ya da hizmetleri kabul ya da reddetme hakkına sahiptir. Bu konumu onu önemli bir belirleyici yapmaktadır.</a:t>
            </a:r>
          </a:p>
          <a:p>
            <a:endParaRPr lang="tr-TR" dirty="0"/>
          </a:p>
          <a:p>
            <a:endParaRPr lang="tr-TR" dirty="0" smtClean="0"/>
          </a:p>
        </p:txBody>
      </p:sp>
    </p:spTree>
    <p:extLst>
      <p:ext uri="{BB962C8B-B14F-4D97-AF65-F5344CB8AC3E}">
        <p14:creationId xmlns:p14="http://schemas.microsoft.com/office/powerpoint/2010/main" val="690597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Dünya artık bu konuda oldukça ilerleme göstermiştir. Sürekli değişen rekabet koşulları nedeniyle de işletmeler varlığını sürdürebilmek için tüketicilerin istek ve arzularına kulak vermek durumundadırlar. Buna göre pazarlama stratejileri ile doğru yerde doğru zamanda olmak durumundadırlar. </a:t>
            </a:r>
          </a:p>
          <a:p>
            <a:endParaRPr lang="tr-TR" dirty="0"/>
          </a:p>
        </p:txBody>
      </p:sp>
    </p:spTree>
    <p:extLst>
      <p:ext uri="{BB962C8B-B14F-4D97-AF65-F5344CB8AC3E}">
        <p14:creationId xmlns:p14="http://schemas.microsoft.com/office/powerpoint/2010/main" val="3002081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Tüketicilerin bu anlamda kilit bir noktada olması itibariyle, onların istek ve arzuları sürekli araştırılmalı ve ona göre mal ve hizmet geliştirilmelidir. Değişen dünya koşulları nedeniyle bu beklentiler de sürekli değişecektir. Bunun takibinin çok iyi yapılması gerekmektedir. </a:t>
            </a:r>
          </a:p>
          <a:p>
            <a:endParaRPr lang="tr-TR" dirty="0"/>
          </a:p>
        </p:txBody>
      </p:sp>
    </p:spTree>
    <p:extLst>
      <p:ext uri="{BB962C8B-B14F-4D97-AF65-F5344CB8AC3E}">
        <p14:creationId xmlns:p14="http://schemas.microsoft.com/office/powerpoint/2010/main" val="2934526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Değişen beklentilerin nedenleri altında çok çeşitli faktörler yatabilir. Demografik, sosyal, psikolojik birçok unsur bu konuda etkili olabilir.  Konunun takibinin iyi yapılması pazara hakimiyet anlamında önemlidir. </a:t>
            </a:r>
          </a:p>
          <a:p>
            <a:endParaRPr lang="tr-TR" dirty="0"/>
          </a:p>
        </p:txBody>
      </p:sp>
    </p:spTree>
    <p:extLst>
      <p:ext uri="{BB962C8B-B14F-4D97-AF65-F5344CB8AC3E}">
        <p14:creationId xmlns:p14="http://schemas.microsoft.com/office/powerpoint/2010/main" val="2111283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Yaşanılan coğrafya ve kültürel özellikler tüketicilerin hem ihtiyaçları hem de beklentilerini yönlendirebilir. İklim faktörlerine bağlı olarak da ihtiyaçlar </a:t>
            </a:r>
            <a:r>
              <a:rPr lang="tr-TR" smtClean="0"/>
              <a:t>değişkenlik gösterebilir. </a:t>
            </a:r>
            <a:endParaRPr lang="tr-TR" dirty="0"/>
          </a:p>
        </p:txBody>
      </p:sp>
    </p:spTree>
    <p:extLst>
      <p:ext uri="{BB962C8B-B14F-4D97-AF65-F5344CB8AC3E}">
        <p14:creationId xmlns:p14="http://schemas.microsoft.com/office/powerpoint/2010/main" val="3343647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7267534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290</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DAVRANIŞI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DAVRANIŞI</dc:title>
  <dc:creator>EDA</dc:creator>
  <cp:lastModifiedBy>EDA</cp:lastModifiedBy>
  <cp:revision>12</cp:revision>
  <dcterms:created xsi:type="dcterms:W3CDTF">2020-08-27T10:07:54Z</dcterms:created>
  <dcterms:modified xsi:type="dcterms:W3CDTF">2020-09-05T11:55:30Z</dcterms:modified>
</cp:coreProperties>
</file>