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1945676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984695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060394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2496458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607136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2568F7A-9409-4B0B-A541-8B65307C1622}" type="datetimeFigureOut">
              <a:rPr lang="tr-TR" smtClean="0"/>
              <a:t>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833818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2568F7A-9409-4B0B-A541-8B65307C1622}" type="datetimeFigureOut">
              <a:rPr lang="tr-TR" smtClean="0"/>
              <a:t>8.03.2019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415448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2568F7A-9409-4B0B-A541-8B65307C1622}" type="datetimeFigureOut">
              <a:rPr lang="tr-TR" smtClean="0"/>
              <a:t>8.03.2019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858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2568F7A-9409-4B0B-A541-8B65307C1622}" type="datetimeFigureOut">
              <a:rPr lang="tr-TR" smtClean="0"/>
              <a:t>8.03.2019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1849824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2568F7A-9409-4B0B-A541-8B65307C1622}" type="datetimeFigureOut">
              <a:rPr lang="tr-TR" smtClean="0"/>
              <a:t>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788411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2568F7A-9409-4B0B-A541-8B65307C1622}" type="datetimeFigureOut">
              <a:rPr lang="tr-TR" smtClean="0"/>
              <a:t>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979515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68F7A-9409-4B0B-A541-8B65307C1622}" type="datetimeFigureOut">
              <a:rPr lang="tr-TR" smtClean="0"/>
              <a:t>8.03.2019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EB704-9CB8-4643-8CEA-7BE6A3B61E83}" type="slidenum">
              <a:rPr lang="tr-TR" smtClean="0"/>
              <a:t>‹#›</a:t>
            </a:fld>
            <a:endParaRPr lang="tr-TR"/>
          </a:p>
        </p:txBody>
      </p:sp>
    </p:spTree>
    <p:extLst>
      <p:ext uri="{BB962C8B-B14F-4D97-AF65-F5344CB8AC3E}">
        <p14:creationId xmlns:p14="http://schemas.microsoft.com/office/powerpoint/2010/main" val="1118164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23974" y="742950"/>
            <a:ext cx="10220325" cy="6010276"/>
          </a:xfrm>
        </p:spPr>
        <p:txBody>
          <a:bodyPr>
            <a:noAutofit/>
          </a:bodyPr>
          <a:lstStyle/>
          <a:p>
            <a:r>
              <a:rPr lang="tr-TR" sz="2400" b="1" dirty="0" smtClean="0"/>
              <a:t>HAYVANLARI KORUMA KANUNU             </a:t>
            </a:r>
            <a:br>
              <a:rPr lang="tr-TR" sz="2400" b="1" dirty="0" smtClean="0"/>
            </a:br>
            <a:r>
              <a:rPr lang="tr-TR" sz="2400" b="1" dirty="0" smtClean="0"/>
              <a:t> Kanun Numarası           : 5199          </a:t>
            </a:r>
            <a:br>
              <a:rPr lang="tr-TR" sz="2400" b="1" dirty="0" smtClean="0"/>
            </a:br>
            <a:r>
              <a:rPr lang="tr-TR" sz="2400" dirty="0" smtClean="0"/>
              <a:t/>
            </a:r>
            <a:br>
              <a:rPr lang="tr-TR" sz="2400" dirty="0" smtClean="0"/>
            </a:br>
            <a:r>
              <a:rPr lang="tr-TR" sz="2400" dirty="0"/>
              <a:t/>
            </a:r>
            <a:br>
              <a:rPr lang="tr-TR" sz="2400" dirty="0"/>
            </a:br>
            <a:r>
              <a:rPr lang="tr-TR" sz="2400" dirty="0" smtClean="0"/>
              <a:t> BİRİNCİ KISIM </a:t>
            </a:r>
            <a:br>
              <a:rPr lang="tr-TR" sz="2400" dirty="0" smtClean="0"/>
            </a:br>
            <a:r>
              <a:rPr lang="tr-TR" sz="2400" dirty="0"/>
              <a:t>Eğitici yayınlar </a:t>
            </a:r>
            <a:r>
              <a:rPr lang="tr-TR" sz="2400" dirty="0" smtClean="0"/>
              <a:t/>
            </a:r>
            <a:br>
              <a:rPr lang="tr-TR" sz="2400" dirty="0" smtClean="0"/>
            </a:br>
            <a:r>
              <a:rPr lang="tr-TR" sz="2400" dirty="0" smtClean="0"/>
              <a:t>Madde </a:t>
            </a:r>
            <a:r>
              <a:rPr lang="tr-TR" sz="2400" dirty="0"/>
              <a:t>20- Hayvanların korunması ve refahı amacıyla; yaygın ve örgün eğitime yönelik programların yapılması, radyo ve televizyon programlarında bu konuya yer verilmesi esastır. Türkiye Radyo ve Televizyon Kurumu ile özel televizyon kanallarına ait televizyon programlarında ayda en az iki saat, özel radyo kanallarının programlarında ise ayda en az yarım saat eğitici yayınların yapılması zorunludur. Bu yayınların % 20'sinin izlenme ve dinlenme oranı en yüksek saatlerde yapılması esastır. Radyo ve Televizyon Üst Kurulu görev alanına giren hususlarda bu maddenin takibi ile yükümlüdür. </a:t>
            </a:r>
            <a:endParaRPr lang="tr-TR" sz="2400" dirty="0"/>
          </a:p>
        </p:txBody>
      </p:sp>
    </p:spTree>
    <p:extLst>
      <p:ext uri="{BB962C8B-B14F-4D97-AF65-F5344CB8AC3E}">
        <p14:creationId xmlns:p14="http://schemas.microsoft.com/office/powerpoint/2010/main" val="2305427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Trafik kazaları </a:t>
            </a:r>
            <a:endParaRPr lang="tr-TR" dirty="0" smtClean="0"/>
          </a:p>
          <a:p>
            <a:r>
              <a:rPr lang="tr-TR" dirty="0" smtClean="0"/>
              <a:t>Madde </a:t>
            </a:r>
            <a:r>
              <a:rPr lang="tr-TR" dirty="0"/>
              <a:t>21- Bir hayvana çarpan ve ona zarar veren sürücü, onu en yakın veteriner hekim ya da tedavi ünitesine götürmek veya götürülmesini sağlamak zorundadır. Hayvanat bahçeleri Madde 22- İşletme sahipleri ve belediyeler hayvanat bahçelerini, doğal yaşama ortamına en uygun şekilde tanzim etmekle ve ettirmekle yükümlüdürler. Hayvanat bahçelerinin kuruluşu ile çalışma usul ve esasları Tarım ve </a:t>
            </a:r>
            <a:r>
              <a:rPr lang="tr-TR" dirty="0" err="1"/>
              <a:t>Köyişleri</a:t>
            </a:r>
            <a:r>
              <a:rPr lang="tr-TR" dirty="0"/>
              <a:t> Bakanlığının görüşü alınmak suretiyle Bakanlıkça çıkarılacak yönetmelikle belirlenir. </a:t>
            </a:r>
          </a:p>
        </p:txBody>
      </p:sp>
    </p:spTree>
    <p:extLst>
      <p:ext uri="{BB962C8B-B14F-4D97-AF65-F5344CB8AC3E}">
        <p14:creationId xmlns:p14="http://schemas.microsoft.com/office/powerpoint/2010/main" val="397759903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74</Words>
  <Application>Microsoft Office PowerPoint</Application>
  <PresentationFormat>Geniş ekran</PresentationFormat>
  <Paragraphs>3</Paragraphs>
  <Slides>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vt:i4>
      </vt:variant>
    </vt:vector>
  </HeadingPairs>
  <TitlesOfParts>
    <vt:vector size="6" baseType="lpstr">
      <vt:lpstr>Arial</vt:lpstr>
      <vt:lpstr>Calibri</vt:lpstr>
      <vt:lpstr>Calibri Light</vt:lpstr>
      <vt:lpstr>Office Teması</vt:lpstr>
      <vt:lpstr>HAYVANLARI KORUMA KANUNU               Kanun Numarası           : 5199              BİRİNCİ KISIM  Eğitici yayınlar  Madde 20- Hayvanların korunması ve refahı amacıyla; yaygın ve örgün eğitime yönelik programların yapılması, radyo ve televizyon programlarında bu konuya yer verilmesi esastır. Türkiye Radyo ve Televizyon Kurumu ile özel televizyon kanallarına ait televizyon programlarında ayda en az iki saat, özel radyo kanallarının programlarında ise ayda en az yarım saat eğitici yayınların yapılması zorunludur. Bu yayınların % 20'sinin izlenme ve dinlenme oranı en yüksek saatlerde yapılması esastır. Radyo ve Televizyon Üst Kurulu görev alanına giren hususlarda bu maddenin takibi ile yükümlüdür. </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HAYVANLARI KORUMA KANUNU               Kanun Numarası           : 5199              BİRİNCİ KISIM  Genel Hükümler  BİRİNCİ BÖLÜM  Amaç, Kapsam, Tanımlar ve İlkeler               Amaç              Madde 1- Bu Kanunun amacı; hayvanların rahat yaşamlarını ve hayvanlara iyi ve uygun muamele edilmesini temin etmek, hayvanların acı, ıstırap ve eziyet çekmelerine karşı en iyi şekilde korunmalarını, her türlü mağduriyetlerinin önlenmesini sağlamaktır.         Kapsam              Madde 2- Bu Kanun, amaç maddesi doğrultusunda yapılacak düzenlemeleri, alınacak önlemleri, sağlanacak eşgüdümü, denetim, sınırlama ve yükümlülükler ile tâbi olunacak cezaî hükümleri kapsar. </dc:title>
  <dc:creator>EKREM</dc:creator>
  <cp:lastModifiedBy>Klinik2</cp:lastModifiedBy>
  <cp:revision>2</cp:revision>
  <dcterms:created xsi:type="dcterms:W3CDTF">2019-02-18T19:49:51Z</dcterms:created>
  <dcterms:modified xsi:type="dcterms:W3CDTF">2019-03-08T06:09:40Z</dcterms:modified>
</cp:coreProperties>
</file>