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40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Satranç Dersi</a:t>
            </a:r>
            <a:br>
              <a:rPr lang="tr-TR" dirty="0" smtClean="0"/>
            </a:br>
            <a:r>
              <a:rPr lang="tr-TR" dirty="0" smtClean="0"/>
              <a:t>Hafta 1</a:t>
            </a:r>
            <a:br>
              <a:rPr lang="tr-TR" dirty="0" smtClean="0"/>
            </a:b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Engin SARI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1- Giriş Taşlar ve Tahta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9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550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Şah dışında uzun boylu iki taş daha vardır.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Tepelerinde taç benzeri bir şekil vardır.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Buna </a:t>
            </a:r>
            <a:r>
              <a:rPr lang="tr-TR" b="1" dirty="0" smtClean="0"/>
              <a:t>VEZİR</a:t>
            </a:r>
            <a:r>
              <a:rPr lang="tr-TR" dirty="0" smtClean="0"/>
              <a:t> denir.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Fil ile Şah arasına yerleştirilirler.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BEYAZ VEZİR</a:t>
            </a:r>
            <a:r>
              <a:rPr lang="tr-TR" dirty="0" smtClean="0"/>
              <a:t> oyuna </a:t>
            </a:r>
            <a:r>
              <a:rPr lang="tr-TR" b="1" dirty="0" smtClean="0"/>
              <a:t>BEYAZ KAREDE</a:t>
            </a:r>
            <a:r>
              <a:rPr lang="tr-TR" dirty="0" smtClean="0"/>
              <a:t> başlar.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SİYAH VEZİR</a:t>
            </a:r>
            <a:r>
              <a:rPr lang="tr-TR" dirty="0" smtClean="0"/>
              <a:t> oyuna </a:t>
            </a:r>
            <a:r>
              <a:rPr lang="tr-TR" b="1" dirty="0" smtClean="0"/>
              <a:t>SİYAH KAREDE</a:t>
            </a:r>
            <a:r>
              <a:rPr lang="tr-TR" dirty="0" smtClean="0"/>
              <a:t> başlar.</a:t>
            </a:r>
            <a:br>
              <a:rPr lang="tr-TR" dirty="0" smtClean="0"/>
            </a:b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026" y="0"/>
            <a:ext cx="4195974" cy="419597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10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8686800" cy="6126163"/>
          </a:xfrm>
        </p:spPr>
        <p:txBody>
          <a:bodyPr>
            <a:normAutofit fontScale="77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Geriye dizilmek </a:t>
            </a:r>
          </a:p>
          <a:p>
            <a:pPr marL="0" indent="0">
              <a:buNone/>
            </a:pPr>
            <a:r>
              <a:rPr lang="tr-TR" dirty="0" smtClean="0"/>
              <a:t>üzere </a:t>
            </a:r>
            <a:r>
              <a:rPr lang="tr-TR" dirty="0" smtClean="0"/>
              <a:t>ufak taşlar kalmıştır.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Bunlara </a:t>
            </a:r>
            <a:r>
              <a:rPr lang="tr-TR" b="1" dirty="0" smtClean="0"/>
              <a:t>PİYON</a:t>
            </a:r>
            <a:r>
              <a:rPr lang="tr-TR" dirty="0" smtClean="0"/>
              <a:t> </a:t>
            </a:r>
            <a:r>
              <a:rPr lang="tr-TR" dirty="0" smtClean="0"/>
              <a:t>(Er</a:t>
            </a:r>
            <a:r>
              <a:rPr lang="tr-TR" smtClean="0"/>
              <a:t>, Asker) denir</a:t>
            </a:r>
            <a:r>
              <a:rPr lang="tr-TR" dirty="0" smtClean="0"/>
              <a:t>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8 beyaz ve 8 siyah piyon vardır.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Piyonlar oyuna öteki taşların önünde dizili olarak başlarlar.</a:t>
            </a:r>
            <a:br>
              <a:rPr lang="tr-TR" dirty="0" smtClean="0"/>
            </a:b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918" y="0"/>
            <a:ext cx="4195974" cy="41959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8416" cy="778098"/>
          </a:xfrm>
        </p:spPr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16632"/>
            <a:ext cx="8507288" cy="6009531"/>
          </a:xfrm>
        </p:spPr>
        <p:txBody>
          <a:bodyPr>
            <a:normAutofit fontScale="92500" lnSpcReduction="20000"/>
          </a:bodyPr>
          <a:lstStyle/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Bu bir satranç tahtasıdır.</a:t>
            </a:r>
            <a:br>
              <a:rPr lang="tr-TR" dirty="0" smtClean="0"/>
            </a:br>
            <a:r>
              <a:rPr lang="tr-TR" dirty="0" smtClean="0"/>
              <a:t>Üzerinde 8'er kareden oluşan 8 yatay ve 8 dikey vardır.</a:t>
            </a:r>
            <a:br>
              <a:rPr lang="tr-TR" dirty="0" smtClean="0"/>
            </a:br>
            <a:r>
              <a:rPr lang="tr-TR" dirty="0" smtClean="0"/>
              <a:t>Hepsi toplam 64 karedir.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631" y="643083"/>
            <a:ext cx="3328554" cy="332855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Karelerin yarısı bu tahtada gridir.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Tahtada daha açık renkte olan karelere </a:t>
            </a:r>
            <a:r>
              <a:rPr lang="tr-TR" b="1" dirty="0" smtClean="0"/>
              <a:t>BEYAZ KARELER</a:t>
            </a:r>
            <a:r>
              <a:rPr lang="tr-TR" dirty="0" smtClean="0"/>
              <a:t> denir.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Karelerin diğer yarısı bu tahtada koyu ahşap renktedir.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Tahtada daha koyu renkte olan karelere </a:t>
            </a:r>
            <a:r>
              <a:rPr lang="tr-TR" b="1" dirty="0" smtClean="0"/>
              <a:t>SİYAH KARELER</a:t>
            </a:r>
            <a:r>
              <a:rPr lang="tr-TR" dirty="0" smtClean="0"/>
              <a:t> denir.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Satranç tahtası karedir ancak iki oyuncu arasına yanlış yerleştirilebilir mi?</a:t>
            </a:r>
          </a:p>
          <a:p>
            <a:r>
              <a:rPr lang="tr-TR" dirty="0" smtClean="0"/>
              <a:t>Bu tahta doğru biçimde yerleştirilmiştir.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Sağ alt köşede beyaz kare</a:t>
            </a:r>
            <a:r>
              <a:rPr lang="tr-TR" dirty="0" smtClean="0"/>
              <a:t> olmalıdır.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Satranç bir savaş oyunudur ve bir satranç oyuncusu bir ordunun komutanı gibidir.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Herkesin 16 askeri yani 16 satranç taşı vardır.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Bir oyuncu Beyaz taşların komutanıdır.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Diğer oyuncu da siyah taşların komutanıdır.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Satranç oyunu sırayla oynanan bir oyundur.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İLK HAMLEYİ HEP BEYAZLAR YAPAR.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274638"/>
            <a:ext cx="8640960" cy="6583362"/>
          </a:xfrm>
        </p:spPr>
        <p:txBody>
          <a:bodyPr>
            <a:normAutofit fontScale="85000"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Satranç takımındaki kısa boylu taşlara </a:t>
            </a:r>
            <a:r>
              <a:rPr lang="tr-TR" b="1" dirty="0" smtClean="0"/>
              <a:t>KALE</a:t>
            </a:r>
            <a:r>
              <a:rPr lang="tr-TR" dirty="0" smtClean="0"/>
              <a:t> ismi verilir.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Her oyuncunun </a:t>
            </a:r>
            <a:r>
              <a:rPr lang="tr-TR" b="1" dirty="0" smtClean="0"/>
              <a:t>İKİ KALESİ</a:t>
            </a:r>
            <a:r>
              <a:rPr lang="tr-TR" dirty="0" smtClean="0"/>
              <a:t> vardır.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Kalelerin oyuna başlangıç kareleri köşelerdir.</a:t>
            </a:r>
            <a:endParaRPr lang="tr-TR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013" y="294474"/>
            <a:ext cx="4195974" cy="419597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1043608" cy="980728"/>
          </a:xfrm>
        </p:spPr>
        <p:txBody>
          <a:bodyPr>
            <a:normAutofit/>
          </a:bodyPr>
          <a:lstStyle/>
          <a:p>
            <a:r>
              <a:rPr lang="tr-TR" dirty="0" smtClean="0"/>
              <a:t>6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20888"/>
            <a:ext cx="8686800" cy="4437112"/>
          </a:xfrm>
        </p:spPr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At başlarına benzeyen taşlar ise </a:t>
            </a:r>
            <a:r>
              <a:rPr lang="tr-TR" b="1" dirty="0" smtClean="0"/>
              <a:t>AT </a:t>
            </a:r>
            <a:r>
              <a:rPr lang="tr-TR" dirty="0" smtClean="0"/>
              <a:t>ismini alır.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Gene iki beyaz ve iki siyah at vardır.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Oyuna Kalenin yanında başlarlar.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94473"/>
            <a:ext cx="4474251" cy="447425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4638"/>
            <a:ext cx="8507288" cy="6583362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Sivri uçlu attan biraz uzun taşlar </a:t>
            </a:r>
            <a:r>
              <a:rPr lang="tr-TR" b="1" dirty="0" smtClean="0"/>
              <a:t>FİLLERDİR</a:t>
            </a:r>
            <a:r>
              <a:rPr lang="tr-TR" dirty="0" smtClean="0"/>
              <a:t>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İki beyaz iki de siyah fil vardır.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013" y="294474"/>
            <a:ext cx="4195974" cy="419597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274638"/>
            <a:ext cx="9144000" cy="6583362"/>
          </a:xfrm>
        </p:spPr>
        <p:txBody>
          <a:bodyPr>
            <a:normAutofit fontScale="250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sz="6200" dirty="0" smtClean="0"/>
          </a:p>
          <a:p>
            <a:endParaRPr lang="tr-TR" sz="6200" dirty="0"/>
          </a:p>
          <a:p>
            <a:endParaRPr lang="tr-TR" sz="6200" dirty="0" smtClean="0"/>
          </a:p>
          <a:p>
            <a:endParaRPr lang="tr-TR" sz="6200" dirty="0"/>
          </a:p>
          <a:p>
            <a:endParaRPr lang="tr-TR" sz="6200" dirty="0" smtClean="0"/>
          </a:p>
          <a:p>
            <a:endParaRPr lang="tr-TR" sz="6200" dirty="0"/>
          </a:p>
          <a:p>
            <a:pPr marL="0" indent="0">
              <a:buNone/>
            </a:pPr>
            <a:endParaRPr lang="tr-TR" sz="6200" dirty="0" smtClean="0"/>
          </a:p>
          <a:p>
            <a:pPr marL="0" indent="0">
              <a:buNone/>
            </a:pPr>
            <a:r>
              <a:rPr lang="tr-TR" sz="6200" dirty="0" smtClean="0"/>
              <a:t>Üzerinde artı işareti bulunan taşlar </a:t>
            </a:r>
            <a:r>
              <a:rPr lang="tr-TR" sz="6200" b="1" dirty="0" smtClean="0"/>
              <a:t>ŞAHTIR.</a:t>
            </a:r>
            <a:r>
              <a:rPr lang="tr-TR" sz="6200" dirty="0" smtClean="0"/>
              <a:t> </a:t>
            </a:r>
            <a:br>
              <a:rPr lang="tr-TR" sz="6200" dirty="0" smtClean="0"/>
            </a:br>
            <a:r>
              <a:rPr lang="tr-TR" sz="6200" dirty="0" smtClean="0"/>
              <a:t/>
            </a:r>
            <a:br>
              <a:rPr lang="tr-TR" sz="6200" dirty="0" smtClean="0"/>
            </a:br>
            <a:r>
              <a:rPr lang="tr-TR" sz="6200" dirty="0" smtClean="0"/>
              <a:t>Uzun boyludurlar.</a:t>
            </a:r>
            <a:br>
              <a:rPr lang="tr-TR" sz="6200" dirty="0" smtClean="0"/>
            </a:br>
            <a:r>
              <a:rPr lang="tr-TR" sz="6200" dirty="0" smtClean="0"/>
              <a:t/>
            </a:r>
            <a:br>
              <a:rPr lang="tr-TR" sz="6200" dirty="0" smtClean="0"/>
            </a:br>
            <a:r>
              <a:rPr lang="tr-TR" sz="6200" dirty="0" smtClean="0"/>
              <a:t>Bir beyaz bir de siyah Şah vardır. </a:t>
            </a:r>
            <a:br>
              <a:rPr lang="tr-TR" sz="6200" dirty="0" smtClean="0"/>
            </a:br>
            <a:r>
              <a:rPr lang="tr-TR" sz="6200" dirty="0" smtClean="0"/>
              <a:t/>
            </a:r>
            <a:br>
              <a:rPr lang="tr-TR" sz="6200" dirty="0" smtClean="0"/>
            </a:br>
            <a:r>
              <a:rPr lang="tr-TR" sz="6200" dirty="0" smtClean="0"/>
              <a:t>Beyaz Şah, Filin yanındaki </a:t>
            </a:r>
            <a:r>
              <a:rPr lang="tr-TR" sz="6200" b="1" dirty="0" smtClean="0"/>
              <a:t>SİYAH KAREDE</a:t>
            </a:r>
            <a:r>
              <a:rPr lang="tr-TR" sz="6200" dirty="0" smtClean="0"/>
              <a:t> oyuna başlar.</a:t>
            </a:r>
            <a:br>
              <a:rPr lang="tr-TR" sz="6200" dirty="0" smtClean="0"/>
            </a:br>
            <a:r>
              <a:rPr lang="tr-TR" sz="6200" dirty="0" smtClean="0"/>
              <a:t/>
            </a:r>
            <a:br>
              <a:rPr lang="tr-TR" sz="6200" dirty="0" smtClean="0"/>
            </a:br>
            <a:r>
              <a:rPr lang="tr-TR" sz="6200" dirty="0" smtClean="0"/>
              <a:t>Siyah Şah Filin yanındaki </a:t>
            </a:r>
            <a:r>
              <a:rPr lang="tr-TR" sz="6200" b="1" dirty="0" smtClean="0"/>
              <a:t>BEYAZ KAREDE</a:t>
            </a:r>
            <a:r>
              <a:rPr lang="tr-TR" sz="6200" dirty="0" smtClean="0"/>
              <a:t> oyuna başlar.</a:t>
            </a:r>
            <a:br>
              <a:rPr lang="tr-TR" sz="6200" dirty="0" smtClean="0"/>
            </a:br>
            <a:endParaRPr lang="tr-TR" sz="62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013" y="294474"/>
            <a:ext cx="4195974" cy="41959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416</Words>
  <Application>Microsoft Office PowerPoint</Application>
  <PresentationFormat>Ekran Gösterisi (4:3)</PresentationFormat>
  <Paragraphs>104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Satranç Dersi Hafta 1 Dr. Öğr. Üyesi Engin SARI</vt:lpstr>
      <vt:lpstr>1</vt:lpstr>
      <vt:lpstr>2</vt:lpstr>
      <vt:lpstr>3</vt:lpstr>
      <vt:lpstr>4</vt:lpstr>
      <vt:lpstr>5</vt:lpstr>
      <vt:lpstr>6</vt:lpstr>
      <vt:lpstr>7</vt:lpstr>
      <vt:lpstr>8</vt:lpstr>
      <vt:lpstr>9</vt:lpstr>
      <vt:lpstr>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engin</dc:creator>
  <cp:lastModifiedBy>Windows Kullanıcısı</cp:lastModifiedBy>
  <cp:revision>12</cp:revision>
  <dcterms:created xsi:type="dcterms:W3CDTF">2014-09-25T09:35:33Z</dcterms:created>
  <dcterms:modified xsi:type="dcterms:W3CDTF">2020-05-04T04:43:34Z</dcterms:modified>
</cp:coreProperties>
</file>