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302667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YÖNETİMİ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374770"/>
            <a:ext cx="12192000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 Turizminde Konaklama İşletmelerinin Fiziksel Donanımları Ve Kongrelerin Otel İşletmeleri İçin Önemi</a:t>
            </a: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707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3.1.11. Diğer Hizmet Üniteleri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Katılımcıların bina içerisinde ve dışında rahat olarak dolaşmasını sağlayacak yönlendirici panolar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konulmalıdır. Her toplantı salonuna yakın mutlaka birer tane vestiyer ve tuvalet bulunmalı,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öte yandan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tuvalet dizaynında özürlüler dikkate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alınmalıdır.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yerleşim planı düşünülürken mutlaka büyük ve küçük araç girişi ayrı ayrı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planlanmalıdır. Böylelikle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araçların trafiği normal araçların trafiğini aksatmamış olacaktır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Bina içinde ve dışında, hatta toplantı salonu sahnesinde fiziksel özürlüler için yollar ve girişler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düşünülmelidir. Merkezde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mutlaka yeteri kadar park yeri bulunmalıdır. Ayrıca VIP’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 ücretsiz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park yerleri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düzenlenmeli ve katılımcılara bu hizmetler minimum bir ücretle sunulmalıdır.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Otoparklardaki arabaların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güvenliği için park alanları merkezin büyük bir bölümünü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işgal etmemelidir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Yine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düzenlemelerle özürlüler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mutlaka düşünülmelidir. Fiziksel özürlüler için yapılan park alanları,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bina girişlerine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çıkışlarına yakın noktalarda planlanmalı ve ücretsiz olmalıdır.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062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3.1.12. Olası Servis Birimleri</a:t>
            </a:r>
          </a:p>
          <a:p>
            <a:pPr marL="0" indent="0" algn="just">
              <a:buNone/>
            </a:pPr>
            <a:endParaRPr lang="tr-TR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safhasında büyük merkezlerde banka, PTT ve havayolları ofisleri gibi üniteler bir araya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getirilmelidir. Ayrıca merkezi bir baskı, fotokopi ve doküman depolama ünitelerinin bulunması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çekiciliği artıran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unsurlardır. Yine bu birimlere yakın konumda, aksamadan hizmet verebilecek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santral ünitesinin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bulunması gerekmektedir. Yapılan çalışmalar, kapalı devre TV ve elektronik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mesaj sistemleri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talebinin bu merkezlerde yoğunlaştığını göstermektedir. Dolayısıyla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merkezlerinin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talebi dikkate alması gerekir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22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609600"/>
            <a:ext cx="12191999" cy="1326321"/>
          </a:xfrm>
        </p:spPr>
        <p:txBody>
          <a:bodyPr>
            <a:normAutofit/>
          </a:bodyPr>
          <a:lstStyle/>
          <a:p>
            <a:pPr algn="l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392278"/>
            <a:ext cx="12192000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Ankuzem,Kongre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Fuar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Yönetimi,Fasikül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8122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686"/>
            <a:ext cx="12192000" cy="68483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Kongre Turizminde Konaklama İşletmelerinin Fiziksel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Donanımları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 bir ülkede kendiliğinden ortaya çıkıp gelişme şansına sahip değildir. Bu turizm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ürününün dar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boğazını genelde sabit maliyetler oluşturmaktadır. Bunlara örnek olarak;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binaları yapılması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mevcutların sürekli olarak modernize edilmesi, kongre merkezlerindeki lüks ve 1.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sınıf yatak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kapasitesinin artırılması, kongre yerine kolay ulaşmayı sağlayan hava alanları, tren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otobanlar gibi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 yapı ve kongre binaları çevrelerinde yeraltı-yerüstü otopark binaları yapılması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yüksek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maliyetli yatırımlar ilk planda sayılabilir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0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3.1.1. Genel Koşullar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genel anlamda her toplantı salonunda karartmaya ihtiyaç vardır. Ancak toplantı salonunun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içinin olabildiğince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 ışığı alması gerekmektedir. Ayrıca yönetim, kongre merkezi işletmeye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açılmadan önce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mutlaka bilgi kitapçığı hazırlamalıdır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3.1.2. Güvenlik Birimleri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İlk planlamalarda yangın çıkışları, yangın ihbar ve söndürme sistemleri düşünülmeli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dekorasyon malzemelerinde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yanmazlık özelliğine dikkat edilmelidir. Ayrıca, genel girişten uzak özel VIP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girişleri, giriş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güvenlik kontrol noktaları ve sistemleri planlanmalıdır.</a:t>
            </a:r>
          </a:p>
        </p:txBody>
      </p:sp>
    </p:spTree>
    <p:extLst>
      <p:ext uri="{BB962C8B-B14F-4D97-AF65-F5344CB8AC3E}">
        <p14:creationId xmlns:p14="http://schemas.microsoft.com/office/powerpoint/2010/main" val="96854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3.1.3</a:t>
            </a: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Giriş Salonu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Konferanslar sırasında giriş salonları olayın merkezidir.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İnfo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deskler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mesaj masaları hep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noktalarda bulunur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program değişiklikleri buralardan duyurulur. Bu noktaların aynı anda birkaç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olaya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sayıdaki katılımcıya hizmet edebilmesi için yeteri kadar büyük olması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gerekmektedir. Bütün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bölümler bu merkezle kolaylıkla bağlantı kurabilmelidir. Ayrıca, katılımcılar için kolay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yönlendirme panoları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kullanılmalıdır. Bu noktalarda duvarlar poster sunuşları ve bilgi aktarmak için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pano olarak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kullanılacak özellikte olmalıdır. Bilgisayar sistemleri, mesaj aktarıcıları ve kullanıcılar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modern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sistemler de yine giriş salonunda bulunmalıdır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418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3.1.4. Toplantı Odaları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salon, planlamada istenen büyüklüğün bütün ihtiyaçlarını karşılayacak boyutta olmalıdır.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Paralel oturumların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yapılabileceği ana salonun % 50’si büyüklüğünde bir salon daha olmalıdır. Ana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salonun %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25’i büyüklüğünde iki adet salon daha olmalıdır. Ayrıca yine ana salonun % 15’i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büyüklüğünde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adet salon daha olmalıdır. Bu ilave toplantı salonları ana salonun bölünmesi suretiyle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elde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edilebilir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3.1.5. Çalışma Grupları İçin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amaçlı çalışma odaları merkezin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kullanırlırlığını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mutlaka artıracaktır. Buna ilave olarak 6-8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adet VIP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odaları da düzenlenmelidir. Bu gibi odaların ana toplantı salonuna mutlaka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bağlantısı olmalıdır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867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3.1.6. Ofisler, Konuşmacı ve Giyinme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Odaları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odalarda iyi bir havalandırma, ışıklandırma ve haberleşme sistemleri bulunmalı, tuvalet ve duş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alma olanağı düşünülmelidir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3.1.7. Toplantı Salonu Yerleşimi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toplantı salonu büyüklük ve oturma kapasitesi olarak değişebilir. Bununla birlikte, bir toplantı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salonu tasarımı yapılırken her zaman hatırlanması gereken bazı noktalar vardır. Bunlar;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Toplantı salonundaki iskemleler dikkatli seçilmeli ve seçilen iskemleler uzun süreli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oturmaya uygun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Bütün oturma noktaları görsel, işitsel sunuşların hepsini görür durumda olmalıdır.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Toplanabilen mobilyaların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seçilmesi, toplantı salonlarının ziyafet ve kokteyl amacı ile 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kullanılabilmesini sağlayacaktır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529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Bütün elektronik tercüme sistemleri mikrofon ve oy verme sistemleri masalara, hatta koltuklara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bağlı olmalıdır.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Bütün salonlarda yeterli tavan yüksekliği ve iyi bir havalandırma sistemi bulunmalıdır.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Işıklandırma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havalandırma sistemi her salonun kendi içinde kontrol edilebilmeli ve bunların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hepsi merkezi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kontrol sistemine bağlı olmalıdır.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Portatif ve değişebilen yükseklik sistemine sahip bir sahne bulunmalı ve bu sahneye mutlaka bir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tekerlekli iskemle çıkış sistemi konulmalıdır. Ayrıca sahnenin taşıyacağı yük kesin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saptanmalıdır.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Bütün salonlar arasında tekerlekli iskemle ile gidilebilecek uygun yollar ve girişler yapılmalıdır.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Her toplantı salonunda projeksiyon, film, video gösterimi için merkezi bir kontrol odası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bulunmalı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odalar ile görsel ve işitsel bağlantı kuracak sistemler bulunmalıdır.</a:t>
            </a:r>
          </a:p>
        </p:txBody>
      </p:sp>
    </p:spTree>
    <p:extLst>
      <p:ext uri="{BB962C8B-B14F-4D97-AF65-F5344CB8AC3E}">
        <p14:creationId xmlns:p14="http://schemas.microsoft.com/office/powerpoint/2010/main" val="389951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3.1.8. Sergi Alanları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 bina bütün yangın kurallarına uygun olarak yapılmalıdır. Sergi alanlarında, her standa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ulaşabilecek kirli ve temiz su sistemi, telefon ve elektrik hatları bulunmalıdır. Sergi alanları,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 salonları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öyle dizayn edilmelidir ki restoranlar ve yiyecek içecek üniteleri ile birlikte ortak kullanılabilmelidir. Sergi alanlarında, ziyaretçiler için ayrı bir giriş, kayıt ofisi ve sergi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organizatörlerinin kullanacağı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ofisler bulunmalıdır. Sergi alanının detaylı plan ve alabilecekleri hizmetlerin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tanımını yapan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kitapçıkları hazırlanmalıdır. Otopark ve tır park alanları uygun yerlerde planlanmalıdır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3.1.9. Basın ve Stüdyo Olanakları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toplantılarda basının önemi göz önüne alındığında; basın için bir toplantı salonu,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haberleşme faks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teleks merkezi, yazım ve fotokopi odası bulunmalıdır. Televizyonun artan önemi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uydu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aracılığı ile konferanslar yapılması, böyle bir olanağın bulunmasını gerekli kılmasa bile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pazarlanabilmesini artırıcı bir unsurdur.</a:t>
            </a:r>
          </a:p>
        </p:txBody>
      </p:sp>
    </p:spTree>
    <p:extLst>
      <p:ext uri="{BB962C8B-B14F-4D97-AF65-F5344CB8AC3E}">
        <p14:creationId xmlns:p14="http://schemas.microsoft.com/office/powerpoint/2010/main" val="3057495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-1"/>
            <a:ext cx="12192000" cy="6858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3.1.10. </a:t>
            </a:r>
            <a:r>
              <a:rPr lang="tr-TR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Catering</a:t>
            </a: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Hizmetleri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binanın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catering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sisteminin planlanmasında dikkat edilmesi gereken birkaç önemli nokta vardır: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Yemek hazırlanan bölümler için yarı bir havalandırma sistemi kurulmalıdır.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Yiyecek ve içecek için uygun depo alanları düşünülmelidir.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Servis kapasitesine göre mutfağın ve hazırlık bölümünün büyüklüğü saptanmalıdır.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Servis için uygun ikram alanları bulunmalı, bağlantılar iyi kurulmalı, yiyecek ve içeceğin geçişi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halka açık yerlerden olmamalıdır.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Ayrıca, bina içerisine yerleştirilen barların ve dinlenme mekanlarının planlanmasına dikkat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edilmeli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gezici bar servis ünitesi konmalıdır.</a:t>
            </a:r>
          </a:p>
        </p:txBody>
      </p:sp>
    </p:spTree>
    <p:extLst>
      <p:ext uri="{BB962C8B-B14F-4D97-AF65-F5344CB8AC3E}">
        <p14:creationId xmlns:p14="http://schemas.microsoft.com/office/powerpoint/2010/main" val="3491824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20</TotalTime>
  <Words>1061</Words>
  <Application>Microsoft Office PowerPoint</Application>
  <PresentationFormat>Özel</PresentationFormat>
  <Paragraphs>59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Damask</vt:lpstr>
      <vt:lpstr>KONGRE VE FUAR YÖNETİMİ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kemal</dc:creator>
  <cp:lastModifiedBy>kumsaal</cp:lastModifiedBy>
  <cp:revision>4</cp:revision>
  <dcterms:created xsi:type="dcterms:W3CDTF">2018-09-20T14:25:08Z</dcterms:created>
  <dcterms:modified xsi:type="dcterms:W3CDTF">2019-11-22T19:52:34Z</dcterms:modified>
</cp:coreProperties>
</file>