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90" r:id="rId3"/>
    <p:sldId id="292" r:id="rId4"/>
    <p:sldId id="293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Biyosensör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32644" r="30489" b="28349"/>
          <a:stretch/>
        </p:blipFill>
        <p:spPr>
          <a:xfrm>
            <a:off x="450144" y="1270000"/>
            <a:ext cx="4634838" cy="21604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Quartz Cristal Microbalance biosensor for protein detection (QCM immunosensor) - YouTube [720p] (online-video-cutter.co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786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46741" y="3012810"/>
            <a:ext cx="6407072" cy="363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275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QTF Biyosensör Üretimi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59"/>
          <a:stretch/>
        </p:blipFill>
        <p:spPr>
          <a:xfrm>
            <a:off x="436578" y="1660124"/>
            <a:ext cx="7881798" cy="4696136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2886">
            <a:off x="2450667" y="1884136"/>
            <a:ext cx="566542" cy="143384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2886">
            <a:off x="3877990" y="2422353"/>
            <a:ext cx="566542" cy="143384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20251">
            <a:off x="2318494" y="1684817"/>
            <a:ext cx="994229" cy="1449891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23304">
            <a:off x="3726204" y="2218878"/>
            <a:ext cx="994229" cy="145538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67417">
            <a:off x="2328988" y="1698541"/>
            <a:ext cx="968485" cy="144217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67417">
            <a:off x="3739076" y="2225484"/>
            <a:ext cx="968485" cy="144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384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Perspektif</a:t>
            </a:r>
            <a:endParaRPr lang="tr-TR" dirty="0"/>
          </a:p>
        </p:txBody>
      </p:sp>
      <p:grpSp>
        <p:nvGrpSpPr>
          <p:cNvPr id="4" name="Group 15"/>
          <p:cNvGrpSpPr/>
          <p:nvPr/>
        </p:nvGrpSpPr>
        <p:grpSpPr>
          <a:xfrm>
            <a:off x="1469073" y="1413059"/>
            <a:ext cx="5393047" cy="5065919"/>
            <a:chOff x="1907358" y="862274"/>
            <a:chExt cx="5393047" cy="5065919"/>
          </a:xfrm>
        </p:grpSpPr>
        <p:sp>
          <p:nvSpPr>
            <p:cNvPr id="5" name="Oval 3"/>
            <p:cNvSpPr>
              <a:spLocks noChangeAspect="1"/>
            </p:cNvSpPr>
            <p:nvPr/>
          </p:nvSpPr>
          <p:spPr>
            <a:xfrm rot="21076259">
              <a:off x="1907358" y="1345092"/>
              <a:ext cx="5393047" cy="4583101"/>
            </a:xfrm>
            <a:custGeom>
              <a:avLst/>
              <a:gdLst/>
              <a:ahLst/>
              <a:cxnLst/>
              <a:rect l="l" t="t" r="r" b="b"/>
              <a:pathLst>
                <a:path w="5393047" h="4583101">
                  <a:moveTo>
                    <a:pt x="3335647" y="0"/>
                  </a:moveTo>
                  <a:cubicBezTo>
                    <a:pt x="4471918" y="0"/>
                    <a:pt x="5393047" y="921129"/>
                    <a:pt x="5393047" y="2057400"/>
                  </a:cubicBezTo>
                  <a:cubicBezTo>
                    <a:pt x="5393047" y="3193671"/>
                    <a:pt x="4471918" y="4114800"/>
                    <a:pt x="3335647" y="4114800"/>
                  </a:cubicBezTo>
                  <a:cubicBezTo>
                    <a:pt x="2870275" y="4114800"/>
                    <a:pt x="2440991" y="3960290"/>
                    <a:pt x="2097708" y="3697902"/>
                  </a:cubicBezTo>
                  <a:lnTo>
                    <a:pt x="824405" y="4559745"/>
                  </a:lnTo>
                  <a:cubicBezTo>
                    <a:pt x="762284" y="4601792"/>
                    <a:pt x="677838" y="4585519"/>
                    <a:pt x="635790" y="4523397"/>
                  </a:cubicBezTo>
                  <a:lnTo>
                    <a:pt x="23357" y="3618577"/>
                  </a:lnTo>
                  <a:cubicBezTo>
                    <a:pt x="-18691" y="3556455"/>
                    <a:pt x="-2417" y="3472009"/>
                    <a:pt x="59704" y="3429961"/>
                  </a:cubicBezTo>
                  <a:lnTo>
                    <a:pt x="1343010" y="2561348"/>
                  </a:lnTo>
                  <a:cubicBezTo>
                    <a:pt x="1299868" y="2400518"/>
                    <a:pt x="1278247" y="2231484"/>
                    <a:pt x="1278247" y="2057400"/>
                  </a:cubicBezTo>
                  <a:cubicBezTo>
                    <a:pt x="1278247" y="921129"/>
                    <a:pt x="2199376" y="0"/>
                    <a:pt x="3335647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>
              <a:spLocks noChangeAspect="1"/>
            </p:cNvSpPr>
            <p:nvPr/>
          </p:nvSpPr>
          <p:spPr>
            <a:xfrm rot="21076259">
              <a:off x="2200307" y="1814828"/>
              <a:ext cx="4608113" cy="3200400"/>
            </a:xfrm>
            <a:custGeom>
              <a:avLst/>
              <a:gdLst/>
              <a:ahLst/>
              <a:cxnLst/>
              <a:rect l="l" t="t" r="r" b="b"/>
              <a:pathLst>
                <a:path w="4608113" h="3200400">
                  <a:moveTo>
                    <a:pt x="3007913" y="0"/>
                  </a:moveTo>
                  <a:cubicBezTo>
                    <a:pt x="3891679" y="0"/>
                    <a:pt x="4608113" y="716434"/>
                    <a:pt x="4608113" y="1600200"/>
                  </a:cubicBezTo>
                  <a:cubicBezTo>
                    <a:pt x="4608113" y="2483966"/>
                    <a:pt x="3891679" y="3200400"/>
                    <a:pt x="3007913" y="3200400"/>
                  </a:cubicBezTo>
                  <a:cubicBezTo>
                    <a:pt x="2252449" y="3200400"/>
                    <a:pt x="1619258" y="2676885"/>
                    <a:pt x="1453015" y="1972444"/>
                  </a:cubicBezTo>
                  <a:lnTo>
                    <a:pt x="109658" y="1708430"/>
                  </a:lnTo>
                  <a:cubicBezTo>
                    <a:pt x="36052" y="1693964"/>
                    <a:pt x="-11891" y="1622567"/>
                    <a:pt x="2575" y="1548961"/>
                  </a:cubicBezTo>
                  <a:lnTo>
                    <a:pt x="213277" y="476870"/>
                  </a:lnTo>
                  <a:cubicBezTo>
                    <a:pt x="227743" y="403264"/>
                    <a:pt x="299139" y="355322"/>
                    <a:pt x="372745" y="369788"/>
                  </a:cubicBezTo>
                  <a:lnTo>
                    <a:pt x="1732253" y="636976"/>
                  </a:lnTo>
                  <a:cubicBezTo>
                    <a:pt x="2022933" y="249598"/>
                    <a:pt x="2486275" y="0"/>
                    <a:pt x="3007913" y="0"/>
                  </a:cubicBez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4"/>
            <p:cNvSpPr>
              <a:spLocks noChangeAspect="1"/>
            </p:cNvSpPr>
            <p:nvPr/>
          </p:nvSpPr>
          <p:spPr>
            <a:xfrm rot="21076259">
              <a:off x="3642829" y="862274"/>
              <a:ext cx="2600795" cy="3620551"/>
            </a:xfrm>
            <a:custGeom>
              <a:avLst/>
              <a:gdLst/>
              <a:ahLst/>
              <a:cxnLst/>
              <a:rect l="l" t="t" r="r" b="b"/>
              <a:pathLst>
                <a:path w="2600795" h="3620551">
                  <a:moveTo>
                    <a:pt x="1085780" y="47"/>
                  </a:moveTo>
                  <a:cubicBezTo>
                    <a:pt x="1135430" y="1408"/>
                    <a:pt x="1181819" y="31905"/>
                    <a:pt x="1201044" y="81073"/>
                  </a:cubicBezTo>
                  <a:lnTo>
                    <a:pt x="1701600" y="1361231"/>
                  </a:lnTo>
                  <a:cubicBezTo>
                    <a:pt x="2215790" y="1472388"/>
                    <a:pt x="2600795" y="1930008"/>
                    <a:pt x="2600795" y="2477551"/>
                  </a:cubicBezTo>
                  <a:cubicBezTo>
                    <a:pt x="2600795" y="3108812"/>
                    <a:pt x="2089056" y="3620551"/>
                    <a:pt x="1457795" y="3620551"/>
                  </a:cubicBezTo>
                  <a:cubicBezTo>
                    <a:pt x="826534" y="3620551"/>
                    <a:pt x="314795" y="3108812"/>
                    <a:pt x="314795" y="2477551"/>
                  </a:cubicBezTo>
                  <a:cubicBezTo>
                    <a:pt x="314795" y="2239388"/>
                    <a:pt x="387637" y="2018238"/>
                    <a:pt x="512411" y="1835268"/>
                  </a:cubicBezTo>
                  <a:lnTo>
                    <a:pt x="8785" y="547259"/>
                  </a:lnTo>
                  <a:cubicBezTo>
                    <a:pt x="-16848" y="481702"/>
                    <a:pt x="15516" y="407777"/>
                    <a:pt x="81073" y="382143"/>
                  </a:cubicBezTo>
                  <a:lnTo>
                    <a:pt x="1035929" y="8785"/>
                  </a:lnTo>
                  <a:cubicBezTo>
                    <a:pt x="1052318" y="2376"/>
                    <a:pt x="1069230" y="-407"/>
                    <a:pt x="1085780" y="47"/>
                  </a:cubicBez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11"/>
            <p:cNvSpPr txBox="1"/>
            <p:nvPr/>
          </p:nvSpPr>
          <p:spPr>
            <a:xfrm rot="180000">
              <a:off x="2440492" y="2633899"/>
              <a:ext cx="1187826" cy="115416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Farklı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Analitler</a:t>
              </a:r>
              <a:r>
                <a:rPr lang="en-US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için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Üretilmiş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Sensörlerle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Uyumlu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9" name="TextBox 13"/>
            <p:cNvSpPr txBox="1"/>
            <p:nvPr/>
          </p:nvSpPr>
          <p:spPr>
            <a:xfrm rot="19080000">
              <a:off x="2660258" y="4612503"/>
              <a:ext cx="992964" cy="115736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Düşük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Maliyetli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Taşınabilir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IoT</a:t>
              </a:r>
              <a:r>
                <a:rPr lang="en-US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temelli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Hassas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" name="TextBox 14"/>
            <p:cNvSpPr txBox="1"/>
            <p:nvPr/>
          </p:nvSpPr>
          <p:spPr>
            <a:xfrm rot="3567012">
              <a:off x="3651357" y="1412707"/>
              <a:ext cx="1544397" cy="115416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QTF </a:t>
              </a:r>
              <a:r>
                <a:rPr 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Sensör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Üzerine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Analit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tespitinde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Kullanılacak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ts val="1800"/>
                </a:lnSpc>
              </a:pPr>
              <a:r>
                <a:rPr 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Molekülün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imm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</a:p>
          </p:txBody>
        </p:sp>
        <p:sp>
          <p:nvSpPr>
            <p:cNvPr id="11" name="TextBox 12"/>
            <p:cNvSpPr txBox="1"/>
            <p:nvPr/>
          </p:nvSpPr>
          <p:spPr>
            <a:xfrm rot="3187874">
              <a:off x="3515528" y="1560700"/>
              <a:ext cx="3485724" cy="3485724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2415335"/>
                </a:avLst>
              </a:prstTxWarp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Biyosensör </a:t>
              </a:r>
              <a:r>
                <a:rPr lang="en-US" sz="2400" b="1" dirty="0" err="1">
                  <a:solidFill>
                    <a:schemeClr val="bg1"/>
                  </a:solidFill>
                </a:rPr>
                <a:t>Sistemi</a:t>
              </a:r>
              <a:r>
                <a:rPr lang="en-US" sz="2400" b="1" dirty="0">
                  <a:solidFill>
                    <a:schemeClr val="bg1"/>
                  </a:solidFill>
                </a:rPr>
                <a:t> Q</a:t>
              </a:r>
              <a:r>
                <a:rPr lang="en-US" sz="2400" b="1" baseline="30000" dirty="0">
                  <a:solidFill>
                    <a:schemeClr val="bg1"/>
                  </a:solidFill>
                </a:rPr>
                <a:t>2</a:t>
              </a:r>
              <a:r>
                <a:rPr lang="en-US" sz="2400" b="1" dirty="0">
                  <a:solidFill>
                    <a:schemeClr val="bg1"/>
                  </a:solidFill>
                </a:rPr>
                <a:t>TF </a:t>
              </a:r>
            </a:p>
          </p:txBody>
        </p:sp>
        <p:sp>
          <p:nvSpPr>
            <p:cNvPr id="12" name="TextBox 17"/>
            <p:cNvSpPr txBox="1"/>
            <p:nvPr/>
          </p:nvSpPr>
          <p:spPr>
            <a:xfrm rot="3869489">
              <a:off x="3844715" y="1969179"/>
              <a:ext cx="2684470" cy="2684470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0994929"/>
                </a:avLst>
              </a:prstTxWarp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           </a:t>
              </a:r>
              <a:r>
                <a:rPr lang="en-US" sz="2400" b="1" dirty="0" err="1">
                  <a:solidFill>
                    <a:schemeClr val="bg1"/>
                  </a:solidFill>
                </a:rPr>
                <a:t>Sinyal</a:t>
              </a:r>
              <a:r>
                <a:rPr lang="en-US" sz="2400" b="1" dirty="0"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</a:rPr>
                <a:t>Üretici-Okuyucu</a:t>
              </a:r>
              <a:r>
                <a:rPr lang="en-US" sz="2400" b="1" dirty="0"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</a:rPr>
                <a:t>Cihaz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8"/>
            <p:cNvSpPr txBox="1">
              <a:spLocks noChangeAspect="1"/>
            </p:cNvSpPr>
            <p:nvPr/>
          </p:nvSpPr>
          <p:spPr>
            <a:xfrm rot="5790244">
              <a:off x="4360721" y="2455608"/>
              <a:ext cx="1737360" cy="1737360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9994292"/>
                </a:avLst>
              </a:prstTxWarp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QTF </a:t>
              </a:r>
              <a:r>
                <a:rPr lang="en-US" sz="2400" b="1" dirty="0" err="1">
                  <a:solidFill>
                    <a:schemeClr val="bg1"/>
                  </a:solidFill>
                </a:rPr>
                <a:t>Sensör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4" name="Resi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10" y="3136720"/>
            <a:ext cx="3918659" cy="2974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5" name="Grup 14"/>
          <p:cNvGrpSpPr/>
          <p:nvPr/>
        </p:nvGrpSpPr>
        <p:grpSpPr>
          <a:xfrm>
            <a:off x="7049704" y="363425"/>
            <a:ext cx="4294628" cy="1151467"/>
            <a:chOff x="1803400" y="1828800"/>
            <a:chExt cx="5503653" cy="1572687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 flipV="1">
              <a:off x="3768866" y="2071070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 rot="5400000" flipV="1">
              <a:off x="2796506" y="2065447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00B050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 flipV="1">
              <a:off x="5734366" y="2071070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0070C0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 rot="5400000" flipV="1">
              <a:off x="4762006" y="2065447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182848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 flipV="1">
              <a:off x="1803400" y="2073185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92D050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Metin kutusu 20"/>
            <p:cNvSpPr txBox="1"/>
            <p:nvPr/>
          </p:nvSpPr>
          <p:spPr>
            <a:xfrm>
              <a:off x="1838753" y="2449689"/>
              <a:ext cx="14039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solidFill>
                    <a:schemeClr val="bg1"/>
                  </a:solidFill>
                </a:rPr>
                <a:t>Analit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600" b="1" dirty="0">
                  <a:solidFill>
                    <a:schemeClr val="bg1"/>
                  </a:solidFill>
                </a:rPr>
                <a:t>A</a:t>
              </a:r>
              <a:endParaRPr lang="tr-T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3853820" y="2510135"/>
              <a:ext cx="1403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Q</a:t>
              </a:r>
              <a:r>
                <a:rPr lang="en-US" sz="1200" b="1" baseline="30000" dirty="0">
                  <a:solidFill>
                    <a:schemeClr val="bg1"/>
                  </a:solidFill>
                </a:rPr>
                <a:t>2</a:t>
              </a:r>
              <a:r>
                <a:rPr lang="en-US" sz="1200" b="1" dirty="0">
                  <a:solidFill>
                    <a:schemeClr val="bg1"/>
                  </a:solidFill>
                </a:rPr>
                <a:t>TF</a:t>
              </a:r>
            </a:p>
            <a:p>
              <a:pPr algn="ctr"/>
              <a:endParaRPr lang="tr-T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Metin kutusu 22"/>
            <p:cNvSpPr txBox="1"/>
            <p:nvPr/>
          </p:nvSpPr>
          <p:spPr>
            <a:xfrm>
              <a:off x="2838214" y="2143221"/>
              <a:ext cx="14039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solidFill>
                    <a:schemeClr val="bg1"/>
                  </a:solidFill>
                </a:rPr>
                <a:t>Sensör</a:t>
              </a:r>
              <a:endParaRPr lang="tr-T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Metin kutusu 23"/>
            <p:cNvSpPr txBox="1"/>
            <p:nvPr/>
          </p:nvSpPr>
          <p:spPr>
            <a:xfrm>
              <a:off x="2863220" y="2709446"/>
              <a:ext cx="14039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A</a:t>
              </a:r>
              <a:endParaRPr lang="tr-T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Metin kutusu 24"/>
            <p:cNvSpPr txBox="1"/>
            <p:nvPr/>
          </p:nvSpPr>
          <p:spPr>
            <a:xfrm>
              <a:off x="4835970" y="2161401"/>
              <a:ext cx="14039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Sinyal</a:t>
              </a:r>
              <a:endParaRPr lang="tr-TR" sz="1200" b="1" dirty="0"/>
            </a:p>
          </p:txBody>
        </p:sp>
        <p:sp>
          <p:nvSpPr>
            <p:cNvPr id="26" name="Metin kutusu 25"/>
            <p:cNvSpPr txBox="1"/>
            <p:nvPr/>
          </p:nvSpPr>
          <p:spPr>
            <a:xfrm>
              <a:off x="4842517" y="2771001"/>
              <a:ext cx="14039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Görüntüleme</a:t>
              </a:r>
              <a:endParaRPr lang="tr-TR" sz="1200" b="1" dirty="0"/>
            </a:p>
          </p:txBody>
        </p:sp>
        <p:sp>
          <p:nvSpPr>
            <p:cNvPr id="27" name="Metin kutusu 26"/>
            <p:cNvSpPr txBox="1"/>
            <p:nvPr/>
          </p:nvSpPr>
          <p:spPr>
            <a:xfrm>
              <a:off x="5818719" y="2403671"/>
              <a:ext cx="14039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solidFill>
                    <a:schemeClr val="bg1"/>
                  </a:solidFill>
                </a:rPr>
                <a:t>Bulut</a:t>
              </a:r>
              <a:endParaRPr lang="tr-TR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up 27"/>
          <p:cNvGrpSpPr/>
          <p:nvPr/>
        </p:nvGrpSpPr>
        <p:grpSpPr>
          <a:xfrm>
            <a:off x="7064339" y="349095"/>
            <a:ext cx="4284242" cy="1179080"/>
            <a:chOff x="1803400" y="1828800"/>
            <a:chExt cx="5503653" cy="1572687"/>
          </a:xfrm>
        </p:grpSpPr>
        <p:sp>
          <p:nvSpPr>
            <p:cNvPr id="29" name="Freeform 7"/>
            <p:cNvSpPr>
              <a:spLocks/>
            </p:cNvSpPr>
            <p:nvPr/>
          </p:nvSpPr>
          <p:spPr bwMode="auto">
            <a:xfrm flipV="1">
              <a:off x="3768866" y="2071070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"/>
            <p:cNvSpPr>
              <a:spLocks/>
            </p:cNvSpPr>
            <p:nvPr/>
          </p:nvSpPr>
          <p:spPr bwMode="auto">
            <a:xfrm rot="5400000" flipV="1">
              <a:off x="2796506" y="2065447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7"/>
            <p:cNvSpPr>
              <a:spLocks/>
            </p:cNvSpPr>
            <p:nvPr/>
          </p:nvSpPr>
          <p:spPr bwMode="auto">
            <a:xfrm flipV="1">
              <a:off x="5734366" y="2071070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0070C0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 rot="5400000" flipV="1">
              <a:off x="4762006" y="2065447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182848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7"/>
            <p:cNvSpPr>
              <a:spLocks/>
            </p:cNvSpPr>
            <p:nvPr/>
          </p:nvSpPr>
          <p:spPr bwMode="auto">
            <a:xfrm flipV="1">
              <a:off x="1803400" y="2073185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Metin kutusu 33"/>
            <p:cNvSpPr txBox="1"/>
            <p:nvPr/>
          </p:nvSpPr>
          <p:spPr>
            <a:xfrm>
              <a:off x="1838753" y="2449689"/>
              <a:ext cx="14039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solidFill>
                    <a:schemeClr val="bg1"/>
                  </a:solidFill>
                </a:rPr>
                <a:t>Analit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600" b="1" dirty="0">
                  <a:solidFill>
                    <a:schemeClr val="bg1"/>
                  </a:solidFill>
                </a:rPr>
                <a:t>B</a:t>
              </a:r>
              <a:endParaRPr lang="tr-T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Metin kutusu 34"/>
            <p:cNvSpPr txBox="1"/>
            <p:nvPr/>
          </p:nvSpPr>
          <p:spPr>
            <a:xfrm>
              <a:off x="3853820" y="2510135"/>
              <a:ext cx="1403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Q</a:t>
              </a:r>
              <a:r>
                <a:rPr lang="en-US" sz="1200" b="1" baseline="30000" dirty="0">
                  <a:solidFill>
                    <a:schemeClr val="bg1"/>
                  </a:solidFill>
                </a:rPr>
                <a:t>2</a:t>
              </a:r>
              <a:r>
                <a:rPr lang="en-US" sz="1200" b="1" dirty="0">
                  <a:solidFill>
                    <a:schemeClr val="bg1"/>
                  </a:solidFill>
                </a:rPr>
                <a:t>TF</a:t>
              </a:r>
            </a:p>
            <a:p>
              <a:pPr algn="ctr"/>
              <a:endParaRPr lang="tr-T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Metin kutusu 35"/>
            <p:cNvSpPr txBox="1"/>
            <p:nvPr/>
          </p:nvSpPr>
          <p:spPr>
            <a:xfrm>
              <a:off x="2838214" y="2143221"/>
              <a:ext cx="14039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solidFill>
                    <a:schemeClr val="bg1"/>
                  </a:solidFill>
                </a:rPr>
                <a:t>Sensör</a:t>
              </a:r>
              <a:endParaRPr lang="tr-T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Metin kutusu 36"/>
            <p:cNvSpPr txBox="1"/>
            <p:nvPr/>
          </p:nvSpPr>
          <p:spPr>
            <a:xfrm>
              <a:off x="2863220" y="2709446"/>
              <a:ext cx="14039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B</a:t>
              </a:r>
              <a:endParaRPr lang="tr-T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8" name="Metin kutusu 37"/>
            <p:cNvSpPr txBox="1"/>
            <p:nvPr/>
          </p:nvSpPr>
          <p:spPr>
            <a:xfrm>
              <a:off x="4835970" y="2161401"/>
              <a:ext cx="14039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Sinyal</a:t>
              </a:r>
              <a:endParaRPr lang="tr-TR" sz="1200" b="1" dirty="0"/>
            </a:p>
          </p:txBody>
        </p:sp>
        <p:sp>
          <p:nvSpPr>
            <p:cNvPr id="39" name="Metin kutusu 38"/>
            <p:cNvSpPr txBox="1"/>
            <p:nvPr/>
          </p:nvSpPr>
          <p:spPr>
            <a:xfrm>
              <a:off x="4842517" y="2771001"/>
              <a:ext cx="14039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Görüntüleme</a:t>
              </a:r>
              <a:endParaRPr lang="tr-TR" sz="1200" b="1" dirty="0"/>
            </a:p>
          </p:txBody>
        </p:sp>
        <p:sp>
          <p:nvSpPr>
            <p:cNvPr id="40" name="Metin kutusu 39"/>
            <p:cNvSpPr txBox="1"/>
            <p:nvPr/>
          </p:nvSpPr>
          <p:spPr>
            <a:xfrm>
              <a:off x="5818719" y="2403671"/>
              <a:ext cx="14039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solidFill>
                    <a:schemeClr val="bg1"/>
                  </a:solidFill>
                </a:rPr>
                <a:t>Bulut</a:t>
              </a:r>
              <a:endParaRPr lang="tr-TR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90706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Sensör </a:t>
            </a:r>
            <a:r>
              <a:rPr lang="en-US" dirty="0" err="1"/>
              <a:t>amaçlı</a:t>
            </a:r>
            <a:r>
              <a:rPr lang="en-US" dirty="0"/>
              <a:t> QTF </a:t>
            </a:r>
            <a:r>
              <a:rPr lang="en-US" dirty="0" err="1"/>
              <a:t>sistemleri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99" y="1630836"/>
            <a:ext cx="6292647" cy="252795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84" y="4402318"/>
            <a:ext cx="3747516" cy="183400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2556" y="1272136"/>
            <a:ext cx="3603794" cy="357752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4767" y="4204656"/>
            <a:ext cx="5579686" cy="222932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010" y="4702531"/>
            <a:ext cx="313443" cy="29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49307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56</Words>
  <Application>Microsoft Office PowerPoint</Application>
  <PresentationFormat>Geniş ekran</PresentationFormat>
  <Paragraphs>36</Paragraphs>
  <Slides>4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Biyosensör</vt:lpstr>
      <vt:lpstr>QTF Biyosensör Üretimi</vt:lpstr>
      <vt:lpstr>Genel Perspektif</vt:lpstr>
      <vt:lpstr>Sensör amaçlı QTF sistemleri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</dc:title>
  <dc:creator>Altay.Unal</dc:creator>
  <cp:lastModifiedBy>Altay.Unal</cp:lastModifiedBy>
  <cp:revision>6</cp:revision>
  <dcterms:created xsi:type="dcterms:W3CDTF">2021-12-15T17:28:50Z</dcterms:created>
  <dcterms:modified xsi:type="dcterms:W3CDTF">2021-12-15T17:34:40Z</dcterms:modified>
</cp:coreProperties>
</file>