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4BCCFEA-0D97-4427-8293-9DEFAA9C648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4BCCFEA-0D97-4427-8293-9DEFAA9C648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4BCCFEA-0D97-4427-8293-9DEFAA9C648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4BCCFEA-0D97-4427-8293-9DEFAA9C648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BCCFEA-0D97-4427-8293-9DEFAA9C6486}"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4BCCFEA-0D97-4427-8293-9DEFAA9C648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4BCCFEA-0D97-4427-8293-9DEFAA9C6486}"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4BCCFEA-0D97-4427-8293-9DEFAA9C6486}"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BCCFEA-0D97-4427-8293-9DEFAA9C6486}"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CCFEA-0D97-4427-8293-9DEFAA9C648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CCFEA-0D97-4427-8293-9DEFAA9C6486}"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3B359A3-6DF4-4F86-8D77-8A2816641CC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BCCFEA-0D97-4427-8293-9DEFAA9C6486}"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B359A3-6DF4-4F86-8D77-8A2816641CC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KURUMU VE E-DEVLET</a:t>
            </a:r>
            <a:endParaRPr lang="tr-TR" dirty="0"/>
          </a:p>
        </p:txBody>
      </p:sp>
      <p:sp>
        <p:nvSpPr>
          <p:cNvPr id="3" name="Subtitle 2"/>
          <p:cNvSpPr>
            <a:spLocks noGrp="1"/>
          </p:cNvSpPr>
          <p:nvPr>
            <p:ph type="subTitle" idx="1"/>
          </p:nvPr>
        </p:nvSpPr>
        <p:spPr/>
        <p:txBody>
          <a:bodyPr/>
          <a:lstStyle/>
          <a:p>
            <a:r>
              <a:rPr lang="tr-TR" dirty="0" smtClean="0"/>
              <a:t>12.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Doğrulama sayısı algoritması, sadece bir numaranın tarafımızdan verilen bir Türkiye Cumhuriyeti Kimlik Numarası olup olmadığı hakkında bilgi vermektedir.</a:t>
            </a:r>
          </a:p>
          <a:p>
            <a:r>
              <a:rPr lang="tr-TR" dirty="0" smtClean="0"/>
              <a:t> Bu algoritma Türkiye Cumhuriyeti Kimlik Numaraları’nın doğruluğunu kontrol etmeleri için diğer kamu kurum ve kuruluşları ile de paylaşılmaktadır.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Türkiye Cumhuriyeti e-Kimlik Kartı (TCKK) uygulamasına 2017 tarihi itibariyle ülke genelinde başlanmıştır. Mevcut nüfus cüzdanlarının yerine kullanılan yeni kimlik kartları, 10 yıllık kullanım ömrüne sahip, polikarbon materyalden oluşan, temaslı ve temassız yonga içeren ve uluslararası standartlara uygun (ICAO) en gelişmiş güvenlik ögelerini içinde barındıran bir yapıdadır.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E-kimlik kartları vatandaşa ait nüfus, fotoğraf ve biyometrik verinin kart üzerindeki temaslı yongaya güvenli bir şekilde kaydedilmesi ve bu işlemden sonra yetkisiz kimseler tarafından kartın yeniden üretilmesini ya da kart içindeki bilgilerin değiştirilmesini olanaksız hale getirecek şekilde tasarlanmıştır.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r>
              <a:rPr lang="tr-TR" dirty="0" smtClean="0"/>
              <a:t>MERNİS Projesi her ne kadar aktif olarak 2000’li yıllardan sonra kullanılmaya başlansa da projenin geçmişi daha eski tarihlere uzanmaktadır. </a:t>
            </a:r>
          </a:p>
          <a:p>
            <a:r>
              <a:rPr lang="tr-TR" dirty="0" smtClean="0"/>
              <a:t>Aşağıda MERNİS Projesinin tarihinde yer alan önemli gelişmeler kısaca sıralanmıştır (Nüfus ve Vatandaşlık İşleri Genel Müdürlüğü, 2017b).</a:t>
            </a:r>
          </a:p>
          <a:p>
            <a:r>
              <a:rPr lang="tr-TR" dirty="0" smtClean="0"/>
              <a:t> • 5 Mayıs 1972 tarih ve 1587 sayılı Nüfus Kanunu ile MERNİS projesi fikri doğdu.</a:t>
            </a:r>
          </a:p>
          <a:p>
            <a:r>
              <a:rPr lang="tr-TR" dirty="0" smtClean="0"/>
              <a:t> • 1976 yılında Devlet Planlama Teşkilatı (DPT) tarafından projelendirildi.</a:t>
            </a:r>
          </a:p>
          <a:p>
            <a:r>
              <a:rPr lang="tr-TR" dirty="0" smtClean="0"/>
              <a:t> • 1980 yılında proje Ortadoğu Teknik Üniversite’sine (ODTÜ) ihale edildi. </a:t>
            </a:r>
          </a:p>
          <a:p>
            <a:r>
              <a:rPr lang="tr-TR" dirty="0" smtClean="0"/>
              <a:t>• 1982 yılında projeyi uygulama çalışmaları başladı. </a:t>
            </a:r>
          </a:p>
          <a:p>
            <a:r>
              <a:rPr lang="tr-TR" dirty="0" smtClean="0"/>
              <a:t>• 1982-1996 yılları arasında proje çalışmalarına devam edildi.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1996 yılında Dünya Bankası MERNİS Projesini özelleştirme ve Sosyal Güvenlik Ağı (PIAL) kapsamına aldı ve proje fizibilite çalışması yapıldı.</a:t>
            </a:r>
          </a:p>
          <a:p>
            <a:r>
              <a:rPr lang="tr-TR" dirty="0" smtClean="0"/>
              <a:t>1997 yılında yürürlüğe giren 4300 sayılı kanunla sağlanan ödeneğin kullanılması ile MERNİS Projesi hız kazandı.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1997 yılında Dünya bankası MERNİS Projesine kaynak aktardı. • 1997-1999 yılları arasında Genel Müdürlük ve 923 İlçe Nüfus Müdürlüğü’nün altyapısı tamamlanarak bilgisayar sistemleri kuruldu.</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Genel Müdürlük ile İlçe Nüfus Müdürlüklerinde bulunan Sunucu ve Kişisel Bilgisayarlara İşletim Sistemleri ve Veri Tabanı Yönetim Sistemleri kuruldu. • 1997-1999 yılları arasında nüfus kayıtları bilgisayar ortamına aktarıldı.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a:bodyPr>
          <a:lstStyle/>
          <a:p>
            <a:r>
              <a:rPr lang="tr-TR" dirty="0" smtClean="0"/>
              <a:t>1998-2000 yılları arasında MERNİS uygulama yazılımları gerçekleştirildi. • 1997-2002 tarihleri arasında 6500 personele bilgisayar teknolojileri konusunda eğitim verildi.</a:t>
            </a:r>
          </a:p>
          <a:p>
            <a:r>
              <a:rPr lang="tr-TR" dirty="0" smtClean="0"/>
              <a:t>28 Ekim 2000 tarihinde Türkiye Cumhuriyeti Kimlik Numarası tüm nüfus kayıtlarına verildi.</a:t>
            </a:r>
          </a:p>
          <a:p>
            <a:r>
              <a:rPr lang="tr-TR" dirty="0" smtClean="0"/>
              <a:t> • Eylül 2000 tarihinde merkezi sunucu sistemi, depolama sistemi ve yedekleme sistemleri satın alınarak 16 Kasım 2000 tarihinde hizmete açıldı.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E-vatandaşlık en basit tanımıyla fiziksel hayatta sahip olunan hakların elektronik ortamlarda da kullanılmasıdır (Biasiotti ve Nannucci, 2004dan aktaran BOZKURT, 2017).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Bu bakış açısıyla ele alındığında e-vatandaşlık mevcut vatandaşlık haklarının bağlamını genişleten, daha etkili ve daha hızlı erişim olanaklarına sahip olunmasını sağlayan bir süreçtir (Roots ve Dumbrava, 2016 dan aktaran BOZKURT, 2017).</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Türkiye Cumhuriyeti Kimlik Numarası 11 basamaktan oluşan ve her vatandaşa sadece bir kez verilen bir numaradır. Son iki rakamı doğrulama sayısıdır. Bu son iki basamak ilk dokuz basamaktan bir algoritma ile hesaplanmaktadır.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489</Words>
  <Application>Microsoft Office PowerPoint</Application>
  <PresentationFormat>On-screen Show (4:3)</PresentationFormat>
  <Paragraphs>23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GÜVENLİK KURUMU VE E-DEVLET</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E-DEVLET</dc:title>
  <dc:creator>Tuğba&amp;Cihan</dc:creator>
  <cp:lastModifiedBy>Tuğba&amp;Cihan</cp:lastModifiedBy>
  <cp:revision>1</cp:revision>
  <dcterms:created xsi:type="dcterms:W3CDTF">2020-05-09T07:58:22Z</dcterms:created>
  <dcterms:modified xsi:type="dcterms:W3CDTF">2020-05-09T07:59:43Z</dcterms:modified>
</cp:coreProperties>
</file>