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339" r:id="rId3"/>
    <p:sldId id="340" r:id="rId4"/>
    <p:sldId id="341" r:id="rId5"/>
    <p:sldId id="342" r:id="rId6"/>
    <p:sldId id="343" r:id="rId7"/>
    <p:sldId id="344" r:id="rId8"/>
    <p:sldId id="345" r:id="rId9"/>
    <p:sldId id="346" r:id="rId10"/>
    <p:sldId id="347" r:id="rId11"/>
    <p:sldId id="30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3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67FA6-F24F-4229-A7B0-BC8F25346AE4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968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67FA6-F24F-4229-A7B0-BC8F25346AE4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9292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67FA6-F24F-4229-A7B0-BC8F25346AE4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3804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67FA6-F24F-4229-A7B0-BC8F25346AE4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166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22.01.2020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 fontScale="90000"/>
          </a:bodyPr>
          <a:lstStyle/>
          <a:p>
            <a:r>
              <a:rPr lang="tr-TR" dirty="0"/>
              <a:t/>
            </a:r>
            <a:br>
              <a:rPr lang="tr-TR" dirty="0"/>
            </a:br>
            <a:r>
              <a:rPr lang="da-DK" dirty="0"/>
              <a:t> Kenetleme devreleri (devre hesabı ve uygulaması</a:t>
            </a:r>
            <a:r>
              <a:rPr lang="da-DK" dirty="0" smtClean="0"/>
              <a:t>)</a:t>
            </a:r>
            <a:r>
              <a:rPr lang="tr-TR" dirty="0"/>
              <a:t>	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/>
              <a:t>NET 115- Temel </a:t>
            </a:r>
            <a:r>
              <a:rPr lang="tr-TR" dirty="0" smtClean="0"/>
              <a:t>Elektronik</a:t>
            </a:r>
          </a:p>
          <a:p>
            <a:r>
              <a:rPr lang="tr-TR" dirty="0" err="1" smtClean="0"/>
              <a:t>Ö</a:t>
            </a:r>
            <a:r>
              <a:rPr lang="tr-TR" cap="none" dirty="0" err="1" smtClean="0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 dirty="0" smtClean="0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9" y="1841112"/>
            <a:ext cx="7513159" cy="3243843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3346" y="1841113"/>
            <a:ext cx="2502334" cy="384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471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tr-TR" dirty="0"/>
              <a:t>Dr. </a:t>
            </a:r>
            <a:r>
              <a:rPr lang="tr-TR" dirty="0" err="1"/>
              <a:t>Öğr</a:t>
            </a:r>
            <a:r>
              <a:rPr lang="tr-TR" dirty="0"/>
              <a:t>. Üyesi Tarık </a:t>
            </a:r>
            <a:r>
              <a:rPr lang="tr-TR" dirty="0" err="1"/>
              <a:t>Erfidan</a:t>
            </a:r>
            <a:r>
              <a:rPr lang="tr-TR" dirty="0"/>
              <a:t>, Kocaeli Üniversitesi, Elektrik Mühendisliği, Elektronik Ders Notu, Kocaeli 2012.</a:t>
            </a:r>
          </a:p>
          <a:p>
            <a:pPr marL="457200" indent="-457200">
              <a:buAutoNum type="arabicPeriod"/>
            </a:pPr>
            <a:r>
              <a:rPr lang="tr-TR" dirty="0"/>
              <a:t> Elektronik 1, H. S. Selek, Seçkin Yayınları, 2011. 	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Kenetleme devreleri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Girişlerindeki sinyalin alt veya üst seviyesini bir DC düzeyine ötelemekte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kullanılan devrelerdir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Kenetleyiciler, çıkış işaretinin genliğini giriş işareti ile aynı tutup, ortalama (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 seviyesi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değerini değiştirir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Kenetleme devreleri;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condansatör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(C), diyot (D) ve direnç (R) ile oluşturulur.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Eğer çıkışta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 bir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kayma istenirse,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diyoda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seri bir DC kaynak bağlanır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Blok şeması;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3958413"/>
            <a:ext cx="4491468" cy="1497156"/>
          </a:xfrm>
          <a:prstGeom prst="rect">
            <a:avLst/>
          </a:prstGeom>
        </p:spPr>
      </p:pic>
      <p:sp>
        <p:nvSpPr>
          <p:cNvPr id="7" name="Dikdörtgen 6"/>
          <p:cNvSpPr/>
          <p:nvPr/>
        </p:nvSpPr>
        <p:spPr>
          <a:xfrm>
            <a:off x="1097280" y="5553307"/>
            <a:ext cx="10058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Devredeki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diyodun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yönü, çıkış geriliminin kayma yönünü gösterir.</a:t>
            </a:r>
          </a:p>
        </p:txBody>
      </p:sp>
    </p:spTree>
    <p:extLst>
      <p:ext uri="{BB962C8B-B14F-4D97-AF65-F5344CB8AC3E}">
        <p14:creationId xmlns:p14="http://schemas.microsoft.com/office/powerpoint/2010/main" val="3502747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Kenetleme devreleri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1" y="1921684"/>
            <a:ext cx="10058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Devredeki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yönü, çıkış geriliminin kayma yönünü gösterir.</a:t>
            </a:r>
          </a:p>
          <a:p>
            <a:pPr algn="just"/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 kesimdeyken kondansatör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üzerindeki enerjinin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boşalmasını engelleyecek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şekilde seçilmelidir.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Kenetleme devrelerinin analizi yapılırken,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diyotun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iletimde olduğu zaman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aralığından başlanmalıdır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çünkü diyot kesimde iken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ondansatör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üzerinde depolanan enerjinin 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bilinmesi gereklidir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Kenetleme devreleri pozitif ve negatif kenetleyici olmak üzere ikiye ayrılır.</a:t>
            </a:r>
          </a:p>
        </p:txBody>
      </p:sp>
    </p:spTree>
    <p:extLst>
      <p:ext uri="{BB962C8B-B14F-4D97-AF65-F5344CB8AC3E}">
        <p14:creationId xmlns:p14="http://schemas.microsoft.com/office/powerpoint/2010/main" val="62754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Kenetleme devreleri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845410"/>
            <a:ext cx="7244640" cy="4376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28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1097280" y="1868050"/>
            <a:ext cx="899457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Örnek : Aşağıdaki devrede çıkış gerilimini ölçekli olarak çiziniz.</a:t>
            </a:r>
            <a:endParaRPr lang="tr-TR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398850"/>
            <a:ext cx="6039500" cy="1897509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1097279" y="4427049"/>
            <a:ext cx="100584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Analize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Condansatörün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şarj olduğu aralıktan başlanmalıdır, diğer </a:t>
            </a:r>
            <a:r>
              <a:rPr lang="tr-TR" sz="2000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alternanstan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başlanırsa </a:t>
            </a:r>
            <a:r>
              <a:rPr lang="tr-TR" sz="2000" dirty="0" err="1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Vc</a:t>
            </a:r>
            <a:r>
              <a:rPr lang="tr-TR" sz="20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 bilinmediği </a:t>
            </a:r>
            <a:r>
              <a:rPr lang="tr-TR" sz="20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için sonuca ulaşılamaz.</a:t>
            </a:r>
          </a:p>
        </p:txBody>
      </p:sp>
    </p:spTree>
    <p:extLst>
      <p:ext uri="{BB962C8B-B14F-4D97-AF65-F5344CB8AC3E}">
        <p14:creationId xmlns:p14="http://schemas.microsoft.com/office/powerpoint/2010/main" val="164825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79" y="1962383"/>
            <a:ext cx="8222945" cy="3713588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78537" y="1962383"/>
            <a:ext cx="1677143" cy="3618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936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80" y="1892339"/>
            <a:ext cx="9474076" cy="3302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90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9" y="1840532"/>
            <a:ext cx="9782851" cy="3757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43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Pozitif </a:t>
            </a:r>
            <a:r>
              <a:rPr lang="tr-TR" dirty="0"/>
              <a:t>Kenetleyici:</a:t>
            </a:r>
            <a:endParaRPr lang="tr-TR" dirty="0"/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7279" y="1840532"/>
            <a:ext cx="7634126" cy="2932102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31405" y="1840532"/>
            <a:ext cx="2424275" cy="3608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094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3031</TotalTime>
  <Words>233</Words>
  <Application>Microsoft Office PowerPoint</Application>
  <PresentationFormat>Geniş ekran</PresentationFormat>
  <Paragraphs>29</Paragraphs>
  <Slides>11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Calibri</vt:lpstr>
      <vt:lpstr>Times New Roman</vt:lpstr>
      <vt:lpstr>temaacik</vt:lpstr>
      <vt:lpstr>  Kenetleme devreleri (devre hesabı ve uygulaması) </vt:lpstr>
      <vt:lpstr>Kenetleme devreleri</vt:lpstr>
      <vt:lpstr>Kenetleme devreleri</vt:lpstr>
      <vt:lpstr>Kenetleme devreleri</vt:lpstr>
      <vt:lpstr>Pozitif Kenetleyici:</vt:lpstr>
      <vt:lpstr>Pozitif Kenetleyici:</vt:lpstr>
      <vt:lpstr>Pozitif Kenetleyici:</vt:lpstr>
      <vt:lpstr>Pozitif Kenetleyici:</vt:lpstr>
      <vt:lpstr>Pozitif Kenetleyici:</vt:lpstr>
      <vt:lpstr>Pozitif Kenetleyici: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150</cp:revision>
  <dcterms:created xsi:type="dcterms:W3CDTF">2017-11-13T19:25:20Z</dcterms:created>
  <dcterms:modified xsi:type="dcterms:W3CDTF">2020-01-22T08:43:38Z</dcterms:modified>
</cp:coreProperties>
</file>