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7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25451" y="1752601"/>
            <a:ext cx="11766549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180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180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180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1800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1800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1800">
                <a:solidFill>
                  <a:srgbClr val="FFFFFF"/>
                </a:solidFill>
              </a:endParaRPr>
            </a:p>
          </p:txBody>
        </p:sp>
      </p:grpSp>
      <p:sp>
        <p:nvSpPr>
          <p:cNvPr id="10036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1320800" y="1905001"/>
            <a:ext cx="103632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tr-TR"/>
              <a:t>Click to edit Master title style</a:t>
            </a:r>
          </a:p>
        </p:txBody>
      </p:sp>
      <p:sp>
        <p:nvSpPr>
          <p:cNvPr id="10036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20800" y="3962400"/>
            <a:ext cx="9042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r-TR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1320801" y="6245225"/>
            <a:ext cx="2535767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4624917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6D972-488F-4C93-A665-2E5EB25930FB}" type="slidenum">
              <a:rPr lang="tr-TR" altLang="tr-TR">
                <a:solidFill>
                  <a:srgbClr val="FFFFFF"/>
                </a:solidFill>
              </a:rPr>
              <a:pPr/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29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A39F70-B599-437B-99BE-8B5E48C52FD6}" type="slidenum">
              <a:rPr lang="tr-TR" altLang="tr-TR">
                <a:solidFill>
                  <a:srgbClr val="FFFFFF"/>
                </a:solidFill>
              </a:rPr>
              <a:pPr/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948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997951" y="244476"/>
            <a:ext cx="2796116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1" y="244476"/>
            <a:ext cx="8185151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741BE2-1DF2-40F8-AF47-BA3B73F42C48}" type="slidenum">
              <a:rPr lang="tr-TR" altLang="tr-TR">
                <a:solidFill>
                  <a:srgbClr val="FFFFFF"/>
                </a:solidFill>
              </a:rPr>
              <a:pPr/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37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9A26C2-24F8-4103-A87E-8F73ECCFD468}" type="slidenum">
              <a:rPr lang="tr-TR" altLang="tr-TR">
                <a:solidFill>
                  <a:srgbClr val="FFFFFF"/>
                </a:solidFill>
              </a:rPr>
              <a:pPr/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84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F51A53-A47E-48C5-A5A0-C0607DCECA94}" type="slidenum">
              <a:rPr lang="tr-TR" altLang="tr-TR">
                <a:solidFill>
                  <a:srgbClr val="FFFFFF"/>
                </a:solidFill>
              </a:rPr>
              <a:pPr/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324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117601" y="1905000"/>
            <a:ext cx="5236633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557434" y="1905000"/>
            <a:ext cx="5236633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5BF1A2-8932-4C00-8F2F-AC2317C816CB}" type="slidenum">
              <a:rPr lang="tr-TR" altLang="tr-TR">
                <a:solidFill>
                  <a:srgbClr val="FFFFFF"/>
                </a:solidFill>
              </a:rPr>
              <a:pPr/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65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83BDE4-2781-4BCB-A058-F5C0BB6D3139}" type="slidenum">
              <a:rPr lang="tr-TR" altLang="tr-TR">
                <a:solidFill>
                  <a:srgbClr val="FFFFFF"/>
                </a:solidFill>
              </a:rPr>
              <a:pPr/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631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910D4C-AC6A-46D9-8024-7C78B70F65C0}" type="slidenum">
              <a:rPr lang="tr-TR" altLang="tr-TR">
                <a:solidFill>
                  <a:srgbClr val="FFFFFF"/>
                </a:solidFill>
              </a:rPr>
              <a:pPr/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69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C7C10-AB9B-4E71-904A-4B3B8B389FBE}" type="slidenum">
              <a:rPr lang="tr-TR" altLang="tr-TR">
                <a:solidFill>
                  <a:srgbClr val="FFFFFF"/>
                </a:solidFill>
              </a:rPr>
              <a:pPr/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099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F01166-6173-4133-877D-21700CA6F1CD}" type="slidenum">
              <a:rPr lang="tr-TR" altLang="tr-TR">
                <a:solidFill>
                  <a:srgbClr val="FFFFFF"/>
                </a:solidFill>
              </a:rPr>
              <a:pPr/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517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8FF4A-0DA9-46D7-989F-789C6F1D14B9}" type="slidenum">
              <a:rPr lang="tr-TR" altLang="tr-TR">
                <a:solidFill>
                  <a:srgbClr val="FFFFFF"/>
                </a:solidFill>
              </a:rPr>
              <a:pPr/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551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425451" y="1828800"/>
            <a:ext cx="11766549" cy="5029200"/>
            <a:chOff x="201" y="1152"/>
            <a:chExt cx="5559" cy="3168"/>
          </a:xfrm>
        </p:grpSpPr>
        <p:sp>
          <p:nvSpPr>
            <p:cNvPr id="99331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1800">
                <a:solidFill>
                  <a:srgbClr val="FFFFFF"/>
                </a:solidFill>
              </a:endParaRPr>
            </a:p>
          </p:txBody>
        </p:sp>
        <p:sp>
          <p:nvSpPr>
            <p:cNvPr id="99332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1800">
                <a:solidFill>
                  <a:srgbClr val="FFFFFF"/>
                </a:solidFill>
              </a:endParaRPr>
            </a:p>
          </p:txBody>
        </p:sp>
        <p:sp>
          <p:nvSpPr>
            <p:cNvPr id="99333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1800">
                <a:solidFill>
                  <a:srgbClr val="FFFFFF"/>
                </a:solidFill>
              </a:endParaRPr>
            </a:p>
          </p:txBody>
        </p:sp>
        <p:sp>
          <p:nvSpPr>
            <p:cNvPr id="9933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1800">
                <a:solidFill>
                  <a:srgbClr val="FFFFFF"/>
                </a:solidFill>
              </a:endParaRPr>
            </a:p>
          </p:txBody>
        </p:sp>
        <p:sp>
          <p:nvSpPr>
            <p:cNvPr id="9933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1800">
                <a:solidFill>
                  <a:srgbClr val="FFFFFF"/>
                </a:solidFill>
              </a:endParaRPr>
            </a:p>
          </p:txBody>
        </p:sp>
        <p:sp>
          <p:nvSpPr>
            <p:cNvPr id="9933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1800">
                <a:solidFill>
                  <a:srgbClr val="FFFFFF"/>
                </a:solidFill>
              </a:endParaRPr>
            </a:p>
          </p:txBody>
        </p:sp>
        <p:sp>
          <p:nvSpPr>
            <p:cNvPr id="9933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1800">
                <a:solidFill>
                  <a:srgbClr val="FFFFFF"/>
                </a:solidFill>
              </a:endParaRPr>
            </a:p>
          </p:txBody>
        </p:sp>
        <p:sp>
          <p:nvSpPr>
            <p:cNvPr id="9933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1800">
                <a:solidFill>
                  <a:srgbClr val="FFFFFF"/>
                </a:solidFill>
              </a:endParaRPr>
            </a:p>
          </p:txBody>
        </p:sp>
      </p:grpSp>
      <p:sp>
        <p:nvSpPr>
          <p:cNvPr id="9933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17601" y="6245225"/>
            <a:ext cx="253576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993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9934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49834" y="6245225"/>
            <a:ext cx="253576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38A199-C94A-4D70-80F1-D43056C07B69}" type="slidenum">
              <a:rPr lang="tr-TR" altLang="tr-TR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9934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1" y="244476"/>
            <a:ext cx="1118023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Click to edit Master title style</a:t>
            </a:r>
          </a:p>
        </p:txBody>
      </p:sp>
      <p:sp>
        <p:nvSpPr>
          <p:cNvPr id="9934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1117600" y="1905000"/>
            <a:ext cx="1067646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62315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3200" dirty="0" err="1"/>
              <a:t>Breeding</a:t>
            </a:r>
            <a:r>
              <a:rPr lang="tr-TR" sz="3200" dirty="0"/>
              <a:t> </a:t>
            </a:r>
            <a:r>
              <a:rPr lang="tr-TR" sz="3200" dirty="0" err="1"/>
              <a:t>Soundness</a:t>
            </a:r>
            <a:r>
              <a:rPr lang="tr-TR" sz="3200" dirty="0"/>
              <a:t> </a:t>
            </a:r>
            <a:r>
              <a:rPr lang="tr-TR" sz="3200" dirty="0" err="1"/>
              <a:t>Examination</a:t>
            </a:r>
            <a:endParaRPr lang="tr-TR" sz="3200" dirty="0"/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/>
              <a:t>Definition of </a:t>
            </a:r>
            <a:r>
              <a:rPr lang="tr-TR" dirty="0" err="1"/>
              <a:t>animal</a:t>
            </a:r>
            <a:endParaRPr lang="tr-TR" dirty="0"/>
          </a:p>
          <a:p>
            <a:pPr eaLnBrk="1" hangingPunct="1">
              <a:defRPr/>
            </a:pPr>
            <a:r>
              <a:rPr lang="tr-TR" dirty="0" err="1"/>
              <a:t>anamnesis</a:t>
            </a:r>
            <a:endParaRPr lang="tr-TR" dirty="0"/>
          </a:p>
          <a:p>
            <a:pPr eaLnBrk="1" hangingPunct="1">
              <a:defRPr/>
            </a:pPr>
            <a:r>
              <a:rPr lang="tr-TR" dirty="0"/>
              <a:t>General </a:t>
            </a:r>
            <a:r>
              <a:rPr lang="tr-TR" dirty="0" err="1"/>
              <a:t>Inspection</a:t>
            </a:r>
            <a:endParaRPr lang="tr-TR" dirty="0"/>
          </a:p>
          <a:p>
            <a:pPr eaLnBrk="1" hangingPunct="1">
              <a:defRPr/>
            </a:pPr>
            <a:r>
              <a:rPr lang="tr-TR" dirty="0"/>
              <a:t>Special </a:t>
            </a:r>
            <a:r>
              <a:rPr lang="tr-TR" dirty="0" err="1"/>
              <a:t>Inspection</a:t>
            </a:r>
            <a:endParaRPr lang="tr-TR" dirty="0"/>
          </a:p>
          <a:p>
            <a:pPr eaLnBrk="1" hangingPunct="1">
              <a:defRPr/>
            </a:pPr>
            <a:r>
              <a:rPr lang="tr-TR" dirty="0" err="1"/>
              <a:t>Diagnosis</a:t>
            </a:r>
            <a:endParaRPr lang="tr-TR" dirty="0"/>
          </a:p>
          <a:p>
            <a:pPr eaLnBrk="1" hangingPunct="1">
              <a:defRPr/>
            </a:pPr>
            <a:r>
              <a:rPr lang="tr-TR" dirty="0"/>
              <a:t>Evaluation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treatment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4127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/>
          </a:p>
        </p:txBody>
      </p:sp>
      <p:sp>
        <p:nvSpPr>
          <p:cNvPr id="6246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2" r="3932" b="10625"/>
          <a:stretch>
            <a:fillRect/>
          </a:stretch>
        </p:blipFill>
        <p:spPr bwMode="auto">
          <a:xfrm>
            <a:off x="1992314" y="476250"/>
            <a:ext cx="8207375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373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3200"/>
              <a:t>İç muayene</a:t>
            </a:r>
          </a:p>
        </p:txBody>
      </p:sp>
      <p:sp>
        <p:nvSpPr>
          <p:cNvPr id="552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2" y="1417323"/>
            <a:ext cx="7250644" cy="516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30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/>
          </a:p>
        </p:txBody>
      </p:sp>
      <p:sp>
        <p:nvSpPr>
          <p:cNvPr id="614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 rotWithShape="1">
          <a:blip r:embed="rId2">
            <a:lum bright="12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" t="20456" r="1128" b="20659"/>
          <a:stretch/>
        </p:blipFill>
        <p:spPr bwMode="auto">
          <a:xfrm>
            <a:off x="1524000" y="504000"/>
            <a:ext cx="9144000" cy="60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348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3200"/>
              <a:t>Genital organların fonksiyonel muayenesi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/>
              <a:t>Libido sexualis</a:t>
            </a:r>
          </a:p>
          <a:p>
            <a:pPr eaLnBrk="1" hangingPunct="1">
              <a:defRPr/>
            </a:pPr>
            <a:r>
              <a:rPr lang="tr-TR"/>
              <a:t>Aşım davranışları</a:t>
            </a:r>
          </a:p>
          <a:p>
            <a:pPr eaLnBrk="1" hangingPunct="1">
              <a:defRPr/>
            </a:pPr>
            <a:r>
              <a:rPr lang="tr-TR"/>
              <a:t>Ejakülasyon</a:t>
            </a:r>
          </a:p>
          <a:p>
            <a:pPr eaLnBrk="1" hangingPunct="1">
              <a:defRPr/>
            </a:pPr>
            <a:r>
              <a:rPr lang="tr-TR"/>
              <a:t>Spermanın muayenesi </a:t>
            </a:r>
          </a:p>
          <a:p>
            <a:pPr eaLnBrk="1" hangingPunct="1">
              <a:defRPr/>
            </a:pPr>
            <a:r>
              <a:rPr lang="tr-TR"/>
              <a:t>Suni vaginaya uyum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7896225" y="2205038"/>
          <a:ext cx="18557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aketleyici Kabuk Nesnesi" showAsIcon="1" r:id="rId3" imgW="1856160" imgH="685440" progId="Package">
                  <p:embed/>
                </p:oleObj>
              </mc:Choice>
              <mc:Fallback>
                <p:oleObj name="Paketleyici Kabuk Nesnesi" showAsIcon="1" r:id="rId3" imgW="1856160" imgH="68544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6225" y="2205038"/>
                        <a:ext cx="185578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7824789" y="3500438"/>
          <a:ext cx="21605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ketleyici Kabuk Nesnesi" showAsIcon="1" r:id="rId5" imgW="2161080" imgH="685440" progId="Package">
                  <p:embed/>
                </p:oleObj>
              </mc:Choice>
              <mc:Fallback>
                <p:oleObj name="Paketleyici Kabuk Nesnesi" showAsIcon="1" r:id="rId5" imgW="2161080" imgH="68544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4789" y="3500438"/>
                        <a:ext cx="2160587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3684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/>
          </a:p>
        </p:txBody>
      </p:sp>
      <p:sp>
        <p:nvSpPr>
          <p:cNvPr id="604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051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/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" t="4568" r="-2923" b="-4568"/>
          <a:stretch/>
        </p:blipFill>
        <p:spPr bwMode="auto">
          <a:xfrm>
            <a:off x="2232000" y="540000"/>
            <a:ext cx="8207375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806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/>
          </a:p>
        </p:txBody>
      </p:sp>
      <p:sp>
        <p:nvSpPr>
          <p:cNvPr id="573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dirty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9" r="-138" b="35484"/>
          <a:stretch/>
        </p:blipFill>
        <p:spPr bwMode="auto">
          <a:xfrm>
            <a:off x="2535936" y="1412876"/>
            <a:ext cx="7016052" cy="431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911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/>
          </a:p>
        </p:txBody>
      </p:sp>
      <p:sp>
        <p:nvSpPr>
          <p:cNvPr id="583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1"/>
          <a:stretch>
            <a:fillRect/>
          </a:stretch>
        </p:blipFill>
        <p:spPr bwMode="auto">
          <a:xfrm>
            <a:off x="2063750" y="260350"/>
            <a:ext cx="7632700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87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/>
          </a:p>
        </p:txBody>
      </p:sp>
      <p:sp>
        <p:nvSpPr>
          <p:cNvPr id="5939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 rotWithShape="1"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269" r="23" b="-3887"/>
          <a:stretch/>
        </p:blipFill>
        <p:spPr bwMode="auto">
          <a:xfrm>
            <a:off x="2135189" y="576000"/>
            <a:ext cx="7704000" cy="58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997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/>
              <a:t>General </a:t>
            </a:r>
            <a:r>
              <a:rPr lang="tr-TR" dirty="0" err="1"/>
              <a:t>Examination</a:t>
            </a:r>
            <a:endParaRPr lang="tr-TR" dirty="0"/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2800" dirty="0" err="1"/>
              <a:t>Behaviour</a:t>
            </a:r>
            <a:endParaRPr lang="tr-TR" sz="2800" dirty="0"/>
          </a:p>
          <a:p>
            <a:pPr eaLnBrk="1" hangingPunct="1">
              <a:defRPr/>
            </a:pPr>
            <a:r>
              <a:rPr lang="tr-TR" sz="2800" dirty="0" err="1"/>
              <a:t>Habit</a:t>
            </a:r>
            <a:endParaRPr lang="tr-TR" sz="2800" dirty="0"/>
          </a:p>
          <a:p>
            <a:pPr eaLnBrk="1" hangingPunct="1">
              <a:defRPr/>
            </a:pPr>
            <a:r>
              <a:rPr lang="tr-TR" sz="2800" dirty="0" err="1"/>
              <a:t>Fattening</a:t>
            </a:r>
            <a:r>
              <a:rPr lang="tr-TR" sz="2800" dirty="0"/>
              <a:t> </a:t>
            </a:r>
            <a:r>
              <a:rPr lang="tr-TR" sz="2800" dirty="0" err="1"/>
              <a:t>status</a:t>
            </a:r>
            <a:endParaRPr lang="tr-TR" sz="2800" dirty="0"/>
          </a:p>
          <a:p>
            <a:pPr eaLnBrk="1" hangingPunct="1">
              <a:defRPr/>
            </a:pPr>
            <a:r>
              <a:rPr lang="tr-TR" sz="2800" dirty="0" err="1"/>
              <a:t>Feeding</a:t>
            </a:r>
            <a:endParaRPr lang="tr-TR" sz="2800" dirty="0"/>
          </a:p>
          <a:p>
            <a:pPr eaLnBrk="1" hangingPunct="1">
              <a:defRPr/>
            </a:pPr>
            <a:r>
              <a:rPr lang="tr-TR" sz="2800" dirty="0" err="1"/>
              <a:t>Respiratory</a:t>
            </a:r>
            <a:endParaRPr lang="tr-TR" sz="2800" dirty="0"/>
          </a:p>
          <a:p>
            <a:pPr eaLnBrk="1" hangingPunct="1">
              <a:defRPr/>
            </a:pPr>
            <a:r>
              <a:rPr lang="tr-TR" sz="2800" dirty="0" err="1"/>
              <a:t>Circulation</a:t>
            </a:r>
            <a:endParaRPr lang="tr-TR" sz="2800" dirty="0"/>
          </a:p>
          <a:p>
            <a:pPr eaLnBrk="1" hangingPunct="1">
              <a:defRPr/>
            </a:pPr>
            <a:r>
              <a:rPr lang="tr-TR" sz="2800" dirty="0"/>
              <a:t>Motion </a:t>
            </a:r>
            <a:r>
              <a:rPr lang="tr-TR" sz="2800" dirty="0" err="1"/>
              <a:t>Systems</a:t>
            </a:r>
            <a:endParaRPr lang="tr-TR" sz="2800" dirty="0"/>
          </a:p>
          <a:p>
            <a:pPr eaLnBrk="1" hangingPunct="1">
              <a:defRPr/>
            </a:pPr>
            <a:r>
              <a:rPr lang="tr-TR" sz="2800" dirty="0" err="1"/>
              <a:t>Pathological</a:t>
            </a:r>
            <a:r>
              <a:rPr lang="tr-TR" sz="2800" dirty="0"/>
              <a:t> </a:t>
            </a:r>
            <a:r>
              <a:rPr lang="tr-TR" sz="2800" dirty="0" err="1"/>
              <a:t>findings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353480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/>
              <a:t>Special </a:t>
            </a:r>
            <a:r>
              <a:rPr lang="tr-TR" dirty="0" err="1"/>
              <a:t>examination</a:t>
            </a:r>
            <a:endParaRPr lang="tr-TR" dirty="0"/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 err="1"/>
              <a:t>Morphological</a:t>
            </a:r>
            <a:r>
              <a:rPr lang="tr-TR" dirty="0"/>
              <a:t> </a:t>
            </a:r>
            <a:r>
              <a:rPr lang="tr-TR" dirty="0" err="1"/>
              <a:t>examination</a:t>
            </a:r>
            <a:endParaRPr lang="tr-TR" dirty="0"/>
          </a:p>
          <a:p>
            <a:pPr eaLnBrk="1" hangingPunct="1">
              <a:defRPr/>
            </a:pPr>
            <a:r>
              <a:rPr lang="tr-TR" dirty="0" err="1"/>
              <a:t>Functional</a:t>
            </a:r>
            <a:r>
              <a:rPr lang="tr-TR" dirty="0"/>
              <a:t> </a:t>
            </a:r>
            <a:r>
              <a:rPr lang="tr-TR" dirty="0" err="1"/>
              <a:t>examination</a:t>
            </a:r>
            <a:endParaRPr lang="tr-TR" dirty="0"/>
          </a:p>
          <a:p>
            <a:pPr eaLnBrk="1" hangingPunct="1">
              <a:defRPr/>
            </a:pPr>
            <a:r>
              <a:rPr lang="tr-TR" dirty="0" err="1"/>
              <a:t>Examination</a:t>
            </a:r>
            <a:r>
              <a:rPr lang="tr-TR" dirty="0"/>
              <a:t> of sperm</a:t>
            </a:r>
          </a:p>
          <a:p>
            <a:pPr eaLnBrk="1" hangingPunct="1">
              <a:defRPr/>
            </a:pPr>
            <a:r>
              <a:rPr lang="tr-TR" dirty="0" err="1"/>
              <a:t>Microbiological</a:t>
            </a:r>
            <a:r>
              <a:rPr lang="tr-TR" dirty="0"/>
              <a:t> </a:t>
            </a:r>
            <a:r>
              <a:rPr lang="tr-TR" dirty="0" err="1"/>
              <a:t>examination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2836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3200" dirty="0" err="1"/>
              <a:t>Morphological</a:t>
            </a:r>
            <a:r>
              <a:rPr lang="tr-TR" sz="3200" dirty="0"/>
              <a:t> </a:t>
            </a:r>
            <a:r>
              <a:rPr lang="tr-TR" sz="3200" dirty="0" err="1"/>
              <a:t>Examination</a:t>
            </a:r>
            <a:endParaRPr lang="tr-TR" sz="3200" dirty="0"/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 err="1"/>
              <a:t>External</a:t>
            </a:r>
            <a:r>
              <a:rPr lang="tr-TR" dirty="0"/>
              <a:t> </a:t>
            </a:r>
            <a:r>
              <a:rPr lang="tr-TR" dirty="0" err="1"/>
              <a:t>inspection</a:t>
            </a:r>
            <a:endParaRPr lang="tr-TR" dirty="0"/>
          </a:p>
          <a:p>
            <a:pPr eaLnBrk="1" hangingPunct="1">
              <a:defRPr/>
            </a:pPr>
            <a:r>
              <a:rPr lang="tr-TR" dirty="0" err="1"/>
              <a:t>scrotum</a:t>
            </a:r>
            <a:endParaRPr lang="tr-TR" dirty="0"/>
          </a:p>
          <a:p>
            <a:pPr eaLnBrk="1" hangingPunct="1">
              <a:defRPr/>
            </a:pPr>
            <a:r>
              <a:rPr lang="tr-TR" dirty="0"/>
              <a:t>Testis</a:t>
            </a:r>
          </a:p>
          <a:p>
            <a:pPr eaLnBrk="1" hangingPunct="1">
              <a:defRPr/>
            </a:pP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epididymis</a:t>
            </a:r>
            <a:endParaRPr lang="tr-TR" dirty="0"/>
          </a:p>
          <a:p>
            <a:pPr eaLnBrk="1" hangingPunct="1">
              <a:defRPr/>
            </a:pPr>
            <a:r>
              <a:rPr lang="tr-TR" dirty="0" err="1"/>
              <a:t>Funiculus</a:t>
            </a:r>
            <a:r>
              <a:rPr lang="tr-TR" dirty="0"/>
              <a:t> </a:t>
            </a:r>
            <a:r>
              <a:rPr lang="tr-TR" dirty="0" err="1"/>
              <a:t>spermaticus</a:t>
            </a:r>
            <a:endParaRPr lang="tr-TR" dirty="0"/>
          </a:p>
          <a:p>
            <a:pPr eaLnBrk="1" hangingPunct="1">
              <a:defRPr/>
            </a:pPr>
            <a:r>
              <a:rPr lang="tr-TR" dirty="0"/>
              <a:t>Penis, </a:t>
            </a:r>
            <a:r>
              <a:rPr lang="tr-TR" dirty="0" err="1"/>
              <a:t>preputium</a:t>
            </a:r>
            <a:endParaRPr lang="tr-TR" dirty="0"/>
          </a:p>
          <a:p>
            <a:pPr eaLnBrk="1" hangingPunct="1">
              <a:defRPr/>
            </a:pPr>
            <a:r>
              <a:rPr lang="tr-TR" dirty="0" err="1"/>
              <a:t>Internal</a:t>
            </a:r>
            <a:r>
              <a:rPr lang="tr-TR" dirty="0"/>
              <a:t> </a:t>
            </a:r>
            <a:r>
              <a:rPr lang="tr-TR" dirty="0" err="1"/>
              <a:t>inspection</a:t>
            </a:r>
            <a:endParaRPr lang="tr-TR" dirty="0"/>
          </a:p>
          <a:p>
            <a:pPr eaLnBrk="1" hangingPunct="1">
              <a:defRPr/>
            </a:pPr>
            <a:r>
              <a:rPr lang="tr-TR" dirty="0" err="1"/>
              <a:t>Attachment</a:t>
            </a:r>
            <a:r>
              <a:rPr lang="tr-TR" dirty="0"/>
              <a:t> </a:t>
            </a:r>
            <a:r>
              <a:rPr lang="tr-TR" dirty="0" err="1"/>
              <a:t>glands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97058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3200" dirty="0" err="1"/>
              <a:t>External</a:t>
            </a:r>
            <a:endParaRPr lang="tr-TR" sz="3200" dirty="0"/>
          </a:p>
        </p:txBody>
      </p:sp>
      <p:sp>
        <p:nvSpPr>
          <p:cNvPr id="5017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0" t="10057" r="17299"/>
          <a:stretch>
            <a:fillRect/>
          </a:stretch>
        </p:blipFill>
        <p:spPr bwMode="auto">
          <a:xfrm>
            <a:off x="3359150" y="1196976"/>
            <a:ext cx="6784594" cy="542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177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/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lum bright="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5"/>
          <a:stretch>
            <a:fillRect/>
          </a:stretch>
        </p:blipFill>
        <p:spPr bwMode="auto">
          <a:xfrm>
            <a:off x="1774826" y="476251"/>
            <a:ext cx="856932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171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/>
          </a:p>
        </p:txBody>
      </p:sp>
      <p:sp>
        <p:nvSpPr>
          <p:cNvPr id="5222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0" r="12187"/>
          <a:stretch>
            <a:fillRect/>
          </a:stretch>
        </p:blipFill>
        <p:spPr bwMode="auto">
          <a:xfrm>
            <a:off x="2987040" y="463296"/>
            <a:ext cx="5414011" cy="607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288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/>
          </a:p>
        </p:txBody>
      </p:sp>
      <p:sp>
        <p:nvSpPr>
          <p:cNvPr id="5427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/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2" t="16927" r="19882" b="5104"/>
          <a:stretch>
            <a:fillRect/>
          </a:stretch>
        </p:blipFill>
        <p:spPr bwMode="auto">
          <a:xfrm>
            <a:off x="3216276" y="333376"/>
            <a:ext cx="5688013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02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/>
          </a:p>
        </p:txBody>
      </p:sp>
      <p:sp>
        <p:nvSpPr>
          <p:cNvPr id="5325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/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6" t="2760" r="27852" b="42917"/>
          <a:stretch>
            <a:fillRect/>
          </a:stretch>
        </p:blipFill>
        <p:spPr bwMode="auto">
          <a:xfrm>
            <a:off x="2566988" y="908051"/>
            <a:ext cx="6913562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890337"/>
      </p:ext>
    </p:extLst>
  </p:cSld>
  <p:clrMapOvr>
    <a:masterClrMapping/>
  </p:clrMapOvr>
</p:sld>
</file>

<file path=ppt/theme/theme1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73</Words>
  <Application>Microsoft Macintosh PowerPoint</Application>
  <PresentationFormat>Widescreen</PresentationFormat>
  <Paragraphs>38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Wingdings</vt:lpstr>
      <vt:lpstr>Glass Layers</vt:lpstr>
      <vt:lpstr>Paketleyici Kabuk Nesnesi</vt:lpstr>
      <vt:lpstr>Breeding Soundness Examination</vt:lpstr>
      <vt:lpstr>General Examination</vt:lpstr>
      <vt:lpstr>Special examination</vt:lpstr>
      <vt:lpstr>Morphological Examination</vt:lpstr>
      <vt:lpstr>External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İç muayene</vt:lpstr>
      <vt:lpstr>PowerPoint Presentation</vt:lpstr>
      <vt:lpstr>Genital organların fonksiyonel muayenesi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ANDROLOJİK MUAYENE SİSTEMATİĞİ </dc:title>
  <dc:creator>Akcay</dc:creator>
  <cp:lastModifiedBy>Microsoft</cp:lastModifiedBy>
  <cp:revision>3</cp:revision>
  <dcterms:created xsi:type="dcterms:W3CDTF">2017-02-22T09:43:37Z</dcterms:created>
  <dcterms:modified xsi:type="dcterms:W3CDTF">2019-05-07T13:03:23Z</dcterms:modified>
</cp:coreProperties>
</file>