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16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57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58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3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59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474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75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3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34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577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2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51440-23FE-4B75-9042-224DC72F64E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F929D-2D13-4604-B9E1-D1A52A992E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34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4372017" y="2652982"/>
            <a:ext cx="421314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tr-TR" sz="4000" b="1">
                <a:solidFill>
                  <a:srgbClr val="FF3300"/>
                </a:solidFill>
              </a:rPr>
              <a:t>Medya Ekonomisi: </a:t>
            </a:r>
          </a:p>
          <a:p>
            <a:pPr algn="ctr"/>
            <a:r>
              <a:rPr lang="tr-TR" sz="4000" b="1">
                <a:solidFill>
                  <a:srgbClr val="FF3300"/>
                </a:solidFill>
              </a:rPr>
              <a:t>Tarihsel Süreç</a:t>
            </a:r>
            <a:endParaRPr lang="tr-TR" sz="3200"/>
          </a:p>
        </p:txBody>
      </p:sp>
    </p:spTree>
    <p:extLst>
      <p:ext uri="{BB962C8B-B14F-4D97-AF65-F5344CB8AC3E}">
        <p14:creationId xmlns:p14="http://schemas.microsoft.com/office/powerpoint/2010/main" val="3117630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/>
              <a:t>Neden medyaya ekonomi perspektifi sınırlı?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Hep tarihsel, hukuksal ve/veya sosyopolitik yaklaşımlar üzerinden tartışıldı, ekonomik yaklaşım ihmal edildi.</a:t>
            </a:r>
          </a:p>
        </p:txBody>
      </p:sp>
    </p:spTree>
    <p:extLst>
      <p:ext uri="{BB962C8B-B14F-4D97-AF65-F5344CB8AC3E}">
        <p14:creationId xmlns:p14="http://schemas.microsoft.com/office/powerpoint/2010/main" val="2959707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/>
              <a:t>Neden medyaya ekonomi perspektifi sınırlı?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Medya maddi olmayan bir alan olarak incelendi</a:t>
            </a:r>
          </a:p>
          <a:p>
            <a:pPr eaLnBrk="1" hangingPunct="1"/>
            <a:r>
              <a:rPr lang="tr-TR" dirty="0"/>
              <a:t>“Düşünce üretimi ve yayılması” </a:t>
            </a:r>
          </a:p>
          <a:p>
            <a:pPr eaLnBrk="1" hangingPunct="1">
              <a:buFontTx/>
              <a:buNone/>
            </a:pPr>
            <a:r>
              <a:rPr lang="tr-TR" dirty="0"/>
              <a:t>	“Kar peşinde koşan işletmeler”</a:t>
            </a:r>
          </a:p>
          <a:p>
            <a:pPr eaLnBrk="1" hangingPunct="1"/>
            <a:r>
              <a:rPr lang="tr-TR" dirty="0"/>
              <a:t>Güçlü bir ekonomik etkinlik olarak görmeme</a:t>
            </a:r>
          </a:p>
          <a:p>
            <a:pPr eaLnBrk="1" hangingPunct="1"/>
            <a:r>
              <a:rPr lang="tr-TR" dirty="0"/>
              <a:t>Bilgilerin eksikliği</a:t>
            </a:r>
          </a:p>
          <a:p>
            <a:pPr eaLnBrk="1" hangingPunct="1">
              <a:buFontTx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751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Son dönemde artan ilgi…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/>
              <a:t>1980’ler sonrası medya endüstrisi ekonomide önemli bir yapı </a:t>
            </a:r>
          </a:p>
        </p:txBody>
      </p:sp>
    </p:spTree>
    <p:extLst>
      <p:ext uri="{BB962C8B-B14F-4D97-AF65-F5344CB8AC3E}">
        <p14:creationId xmlns:p14="http://schemas.microsoft.com/office/powerpoint/2010/main" val="2781673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Son dönemde artan ilgi…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tr-TR" dirty="0"/>
          </a:p>
          <a:p>
            <a:pPr eaLnBrk="1" hangingPunct="1">
              <a:lnSpc>
                <a:spcPct val="90000"/>
              </a:lnSpc>
            </a:pPr>
            <a:r>
              <a:rPr lang="tr-TR" dirty="0"/>
              <a:t>1980’ler sonrası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Yeni iletişim teknolojileri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</a:t>
            </a:r>
            <a:r>
              <a:rPr lang="tr-TR" dirty="0" err="1"/>
              <a:t>Neoliberal</a:t>
            </a:r>
            <a:r>
              <a:rPr lang="tr-TR" dirty="0"/>
              <a:t> politikalar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Piyasa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</a:t>
            </a:r>
            <a:r>
              <a:rPr lang="tr-TR" dirty="0" err="1"/>
              <a:t>Deregülasyon</a:t>
            </a:r>
            <a:endParaRPr lang="tr-TR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Özelleştirme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Reklamcılık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Küresel medya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653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Son dönemde artan ilgi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Sermaye birikiminin önemli bir alanı…</a:t>
            </a:r>
          </a:p>
        </p:txBody>
      </p:sp>
    </p:spTree>
    <p:extLst>
      <p:ext uri="{BB962C8B-B14F-4D97-AF65-F5344CB8AC3E}">
        <p14:creationId xmlns:p14="http://schemas.microsoft.com/office/powerpoint/2010/main" val="287706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Ekonomisi Araştırmaları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tr-TR" b="1"/>
              <a:t>Neoklasik ekonomi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1960’lı yıllarda yazılan makaleler</a:t>
            </a:r>
          </a:p>
          <a:p>
            <a:pPr eaLnBrk="1" hangingPunct="1"/>
            <a:r>
              <a:rPr lang="tr-TR"/>
              <a:t>1962’de en önemli çalışma:</a:t>
            </a:r>
          </a:p>
          <a:p>
            <a:pPr lvl="1" eaLnBrk="1" hangingPunct="1">
              <a:buFontTx/>
              <a:buNone/>
            </a:pPr>
            <a:r>
              <a:rPr lang="tr-TR"/>
              <a:t>	Machlup’un “</a:t>
            </a:r>
            <a:r>
              <a:rPr lang="tr-TR" b="1" i="1"/>
              <a:t>ABD’de Bilginin Üretimi ve Dağıtımı</a:t>
            </a:r>
            <a:r>
              <a:rPr lang="tr-TR"/>
              <a:t>” adlı kitabı</a:t>
            </a:r>
          </a:p>
        </p:txBody>
      </p:sp>
    </p:spTree>
    <p:extLst>
      <p:ext uri="{BB962C8B-B14F-4D97-AF65-F5344CB8AC3E}">
        <p14:creationId xmlns:p14="http://schemas.microsoft.com/office/powerpoint/2010/main" val="1254694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Ekonomisi</a:t>
            </a:r>
            <a:endParaRPr lang="en-US"/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Gillian Doyle			Robert Picard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Glasgow Üniversitesi</a:t>
            </a:r>
          </a:p>
          <a:p>
            <a:pPr eaLnBrk="1" hangingPunct="1">
              <a:buFont typeface="Arial" charset="0"/>
              <a:buNone/>
            </a:pPr>
            <a:endParaRPr lang="en-US"/>
          </a:p>
        </p:txBody>
      </p:sp>
      <p:pic>
        <p:nvPicPr>
          <p:cNvPr id="35844" name="Picture 2" descr="C:\Documents and Settings\Ali Murat Ozdemi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651" y="2706689"/>
            <a:ext cx="2016125" cy="209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3" descr="C:\Documents and Settings\Ali Murat Ozdemir\Desktop\Picard_Robert-109x1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6100" y="2427289"/>
            <a:ext cx="2008188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280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Ekonomisi Araştırmaları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2400" b="1"/>
              <a:t>Marksist ekonomi politik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2400" b="1"/>
              <a:t>(İletişimin ekonomi politiği)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/>
              <a:t>Amerika’da Disiplinin Öncüleri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Herbert Schiller (Herbert Şiller)…1972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Dan Schiller (Dan Şiller)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Dallas Smythe (Dallas Simiti)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/>
              <a:t>Avrupa’da Disiplinin Öncüleri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Peter Golding (Pitır Golding) ve Graham Murdock (Graham Mördok)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Nicholas Garnham ( Nikolas Garnhım)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/>
              <a:t>Arnauld Mattelart (Arnold Matelar)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000"/>
          </a:p>
        </p:txBody>
      </p:sp>
    </p:spTree>
    <p:extLst>
      <p:ext uri="{BB962C8B-B14F-4D97-AF65-F5344CB8AC3E}">
        <p14:creationId xmlns:p14="http://schemas.microsoft.com/office/powerpoint/2010/main" val="2160306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Neden medyaya ekonomi perspektifi sınırlı?</vt:lpstr>
      <vt:lpstr>Neden medyaya ekonomi perspektifi sınırlı?</vt:lpstr>
      <vt:lpstr>Son dönemde artan ilgi…</vt:lpstr>
      <vt:lpstr>Son dönemde artan ilgi…</vt:lpstr>
      <vt:lpstr>Son dönemde artan ilgi</vt:lpstr>
      <vt:lpstr>Medya Ekonomisi Araştırmaları</vt:lpstr>
      <vt:lpstr>Medya Ekonomisi</vt:lpstr>
      <vt:lpstr>Medya Ekonomisi Araştırmaları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2020-02-12T14:31:47Z</dcterms:created>
  <dcterms:modified xsi:type="dcterms:W3CDTF">2020-02-12T14:32:01Z</dcterms:modified>
</cp:coreProperties>
</file>