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7" y="3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0AFF230D-5C80-496B-B6DE-4C32D124587C}" type="datetimeFigureOut">
              <a:rPr lang="tr-TR" smtClean="0"/>
              <a:t>12.6.2018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114154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AFF230D-5C80-496B-B6DE-4C32D124587C}" type="datetimeFigureOut">
              <a:rPr lang="tr-TR" smtClean="0"/>
              <a:t>12.6.2018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67649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AFF230D-5C80-496B-B6DE-4C32D124587C}" type="datetimeFigureOut">
              <a:rPr lang="tr-TR" smtClean="0"/>
              <a:t>12.6.2018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232425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AFF230D-5C80-496B-B6DE-4C32D124587C}" type="datetimeFigureOut">
              <a:rPr lang="tr-TR" smtClean="0"/>
              <a:t>12.6.2018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41325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0AFF230D-5C80-496B-B6DE-4C32D124587C}" type="datetimeFigureOut">
              <a:rPr lang="tr-TR" smtClean="0"/>
              <a:t>12.6.2018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197566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AFF230D-5C80-496B-B6DE-4C32D124587C}" type="datetimeFigureOut">
              <a:rPr lang="tr-TR" smtClean="0"/>
              <a:t>12.6.2018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368869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AFF230D-5C80-496B-B6DE-4C32D124587C}" type="datetimeFigureOut">
              <a:rPr lang="tr-TR" smtClean="0"/>
              <a:t>12.6.2018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42387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AFF230D-5C80-496B-B6DE-4C32D124587C}" type="datetimeFigureOut">
              <a:rPr lang="tr-TR" smtClean="0"/>
              <a:t>12.6.2018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65643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AFF230D-5C80-496B-B6DE-4C32D124587C}" type="datetimeFigureOut">
              <a:rPr lang="tr-TR" smtClean="0"/>
              <a:t>12.6.2018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278369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AFF230D-5C80-496B-B6DE-4C32D124587C}" type="datetimeFigureOut">
              <a:rPr lang="tr-TR" smtClean="0"/>
              <a:t>12.6.2018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244149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AFF230D-5C80-496B-B6DE-4C32D124587C}" type="datetimeFigureOut">
              <a:rPr lang="tr-TR" smtClean="0"/>
              <a:t>12.6.2018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C161776-3FD9-4E77-8B81-03CF8F4799EF}" type="slidenum">
              <a:rPr lang="tr-TR" smtClean="0"/>
              <a:t>‹#›</a:t>
            </a:fld>
            <a:endParaRPr lang="tr-TR"/>
          </a:p>
        </p:txBody>
      </p:sp>
    </p:spTree>
    <p:extLst>
      <p:ext uri="{BB962C8B-B14F-4D97-AF65-F5344CB8AC3E}">
        <p14:creationId xmlns:p14="http://schemas.microsoft.com/office/powerpoint/2010/main" val="108004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F230D-5C80-496B-B6DE-4C32D124587C}" type="datetimeFigureOut">
              <a:rPr lang="tr-TR" smtClean="0"/>
              <a:t>12.6.2018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61776-3FD9-4E77-8B81-03CF8F4799EF}" type="slidenum">
              <a:rPr lang="tr-TR" smtClean="0"/>
              <a:t>‹#›</a:t>
            </a:fld>
            <a:endParaRPr lang="tr-TR"/>
          </a:p>
        </p:txBody>
      </p:sp>
    </p:spTree>
    <p:extLst>
      <p:ext uri="{BB962C8B-B14F-4D97-AF65-F5344CB8AC3E}">
        <p14:creationId xmlns:p14="http://schemas.microsoft.com/office/powerpoint/2010/main" val="572804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2"/>
            <a:ext cx="9144000" cy="3057751"/>
          </a:xfrm>
        </p:spPr>
        <p:txBody>
          <a:bodyPr>
            <a:normAutofit/>
          </a:bodyPr>
          <a:lstStyle/>
          <a:p>
            <a:r>
              <a:rPr lang="tr-TR" sz="8000" dirty="0" smtClean="0">
                <a:latin typeface="Times New Roman" panose="02020603050405020304" pitchFamily="18" charset="0"/>
                <a:ea typeface="Tahoma" panose="020B0604030504040204" pitchFamily="34" charset="0"/>
                <a:cs typeface="Times New Roman" panose="02020603050405020304" pitchFamily="18" charset="0"/>
              </a:rPr>
              <a:t>MODA TARİHİ</a:t>
            </a:r>
            <a:br>
              <a:rPr lang="tr-TR" sz="8000" dirty="0" smtClean="0">
                <a:latin typeface="Times New Roman" panose="02020603050405020304" pitchFamily="18" charset="0"/>
                <a:ea typeface="Tahoma" panose="020B0604030504040204" pitchFamily="34" charset="0"/>
                <a:cs typeface="Times New Roman" panose="02020603050405020304" pitchFamily="18" charset="0"/>
              </a:rPr>
            </a:br>
            <a:r>
              <a:rPr lang="tr-TR" sz="8000" dirty="0" smtClean="0">
                <a:latin typeface="Times New Roman" panose="02020603050405020304" pitchFamily="18" charset="0"/>
                <a:ea typeface="Tahoma" panose="020B0604030504040204" pitchFamily="34" charset="0"/>
                <a:cs typeface="Times New Roman" panose="02020603050405020304" pitchFamily="18" charset="0"/>
              </a:rPr>
              <a:t>1900-1910</a:t>
            </a:r>
            <a:endParaRPr lang="tr-TR" sz="80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3248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stretch>
            <a:fillRect/>
          </a:stretch>
        </p:blipFill>
        <p:spPr>
          <a:xfrm>
            <a:off x="2399333" y="499897"/>
            <a:ext cx="7393334" cy="5811838"/>
          </a:xfrm>
          <a:prstGeom prst="rect">
            <a:avLst/>
          </a:prstGeom>
        </p:spPr>
      </p:pic>
    </p:spTree>
    <p:extLst>
      <p:ext uri="{BB962C8B-B14F-4D97-AF65-F5344CB8AC3E}">
        <p14:creationId xmlns:p14="http://schemas.microsoft.com/office/powerpoint/2010/main" val="307656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076126" y="736270"/>
            <a:ext cx="7812653" cy="5713825"/>
          </a:xfrm>
          <a:prstGeom prst="rect">
            <a:avLst/>
          </a:prstGeom>
        </p:spPr>
      </p:pic>
    </p:spTree>
    <p:extLst>
      <p:ext uri="{BB962C8B-B14F-4D97-AF65-F5344CB8AC3E}">
        <p14:creationId xmlns:p14="http://schemas.microsoft.com/office/powerpoint/2010/main" val="123523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388782" y="665018"/>
            <a:ext cx="6999237" cy="5452568"/>
          </a:xfrm>
          <a:prstGeom prst="rect">
            <a:avLst/>
          </a:prstGeom>
        </p:spPr>
      </p:pic>
    </p:spTree>
    <p:extLst>
      <p:ext uri="{BB962C8B-B14F-4D97-AF65-F5344CB8AC3E}">
        <p14:creationId xmlns:p14="http://schemas.microsoft.com/office/powerpoint/2010/main" val="391734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10639"/>
            <a:ext cx="10515600" cy="5666324"/>
          </a:xfrm>
        </p:spPr>
        <p:txBody>
          <a:bodyPr/>
          <a:lstStyle/>
          <a:p>
            <a:pPr marL="0" indent="0">
              <a:buNone/>
            </a:pPr>
            <a:r>
              <a:rPr lang="tr-TR" dirty="0" smtClean="0"/>
              <a:t>	1900’ler moda tarihinin başlangıcı olarak kabul edılmektedır.20 yy da teknolojinin gelişimi şehirleşme ve sosyal hayatın gelişmesi kadınların toplumda daha aktif rol oynamaları hür ve eşit olma arayışları ülkeler arası kültürel etkileşimler modayı etkilemiştir. 1900’ların başında kadın silueti S korseler belirginleştirmiş, vücutlarda göğüs dışarıda karın içerde kalça dışarı doğru bir kavis yaparak inmektedir. </a:t>
            </a:r>
          </a:p>
          <a:p>
            <a:pPr marL="0" indent="0">
              <a:buNone/>
            </a:pPr>
            <a:r>
              <a:rPr lang="tr-TR" dirty="0" smtClean="0"/>
              <a:t>	</a:t>
            </a:r>
            <a:r>
              <a:rPr lang="tr-TR" dirty="0" smtClean="0"/>
              <a:t>1903 </a:t>
            </a:r>
            <a:r>
              <a:rPr lang="tr-TR" dirty="0" smtClean="0"/>
              <a:t>yılında ilk moda salonunu açan Paul </a:t>
            </a:r>
            <a:r>
              <a:rPr lang="tr-TR" dirty="0" err="1" smtClean="0"/>
              <a:t>Poiret</a:t>
            </a:r>
            <a:r>
              <a:rPr lang="tr-TR" dirty="0" smtClean="0"/>
              <a:t> yeni bir stil yaratmayı başarmış, </a:t>
            </a:r>
            <a:r>
              <a:rPr lang="tr-TR" dirty="0" err="1" smtClean="0"/>
              <a:t>Poiret</a:t>
            </a:r>
            <a:r>
              <a:rPr lang="tr-TR" dirty="0" smtClean="0"/>
              <a:t> kadını korseden kurtararak, doğu esintilerini elbiselerine yansıtmış, kemeri yukarı taşıyarak göğüslerin yumuşaklığını ortaya çıkarmıştır. Dolayısıyla o güne kadarki modanın dışına çıktığı için yarattığı elbiseler terzilik açısından yeni buluş olarak değerlendirilmiştir. </a:t>
            </a:r>
            <a:r>
              <a:rPr lang="tr-TR" dirty="0" err="1" smtClean="0"/>
              <a:t>Poiret’in</a:t>
            </a:r>
            <a:r>
              <a:rPr lang="tr-TR" dirty="0" smtClean="0"/>
              <a:t> yaptığı elbiseler onun özgür kadınını ortaya koymaktadır.</a:t>
            </a:r>
            <a:endParaRPr lang="tr-TR" dirty="0"/>
          </a:p>
        </p:txBody>
      </p:sp>
    </p:spTree>
    <p:extLst>
      <p:ext uri="{BB962C8B-B14F-4D97-AF65-F5344CB8AC3E}">
        <p14:creationId xmlns:p14="http://schemas.microsoft.com/office/powerpoint/2010/main" val="1740546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68135"/>
            <a:ext cx="10515600" cy="5808828"/>
          </a:xfrm>
        </p:spPr>
        <p:txBody>
          <a:bodyPr/>
          <a:lstStyle/>
          <a:p>
            <a:pPr marL="0" indent="0">
              <a:buNone/>
            </a:pPr>
            <a:r>
              <a:rPr lang="tr-TR" dirty="0" smtClean="0"/>
              <a:t>	</a:t>
            </a:r>
          </a:p>
          <a:p>
            <a:pPr marL="0" indent="0">
              <a:buNone/>
            </a:pPr>
            <a:endParaRPr lang="tr-TR" dirty="0"/>
          </a:p>
          <a:p>
            <a:pPr marL="0" indent="0">
              <a:buNone/>
            </a:pPr>
            <a:r>
              <a:rPr lang="tr-TR" dirty="0" smtClean="0"/>
              <a:t>	Yine 1900’lü yılların başlarında halkı moda konusunda daha çok bilgilendirmek için çeşitli moda dergileri çıkarılmıştır. Bunlardan ilki ‘‘1901 yılında ‘</a:t>
            </a:r>
            <a:r>
              <a:rPr lang="tr-TR" dirty="0" err="1" smtClean="0"/>
              <a:t>Femina</a:t>
            </a:r>
            <a:r>
              <a:rPr lang="tr-TR" dirty="0" smtClean="0"/>
              <a:t>’ adlı moda dergisi iki ayda bir yayınlanmaya başladı. 1905 yılından itibaren de yoğun bir şekilde gazeteler moda dergileri çıkarmaya başlamıştır’’. Yayınlanan bu ilk dergide, dönemin en ünlü fotoğrafçıları ve İllüstrasyon sanatçıları yan yana getirilmiş ve halk tarafından büyük bir ilgi odağı olmuştur. </a:t>
            </a:r>
            <a:endParaRPr lang="tr-TR" dirty="0"/>
          </a:p>
        </p:txBody>
      </p:sp>
    </p:spTree>
    <p:extLst>
      <p:ext uri="{BB962C8B-B14F-4D97-AF65-F5344CB8AC3E}">
        <p14:creationId xmlns:p14="http://schemas.microsoft.com/office/powerpoint/2010/main" val="2463477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006930" y="740234"/>
            <a:ext cx="7754587" cy="5506168"/>
          </a:xfrm>
          <a:prstGeom prst="rect">
            <a:avLst/>
          </a:prstGeom>
        </p:spPr>
      </p:pic>
    </p:spTree>
    <p:extLst>
      <p:ext uri="{BB962C8B-B14F-4D97-AF65-F5344CB8AC3E}">
        <p14:creationId xmlns:p14="http://schemas.microsoft.com/office/powerpoint/2010/main" val="3422038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660073" y="917295"/>
            <a:ext cx="5830784" cy="5473379"/>
          </a:xfrm>
          <a:prstGeom prst="rect">
            <a:avLst/>
          </a:prstGeom>
        </p:spPr>
      </p:pic>
    </p:spTree>
    <p:extLst>
      <p:ext uri="{BB962C8B-B14F-4D97-AF65-F5344CB8AC3E}">
        <p14:creationId xmlns:p14="http://schemas.microsoft.com/office/powerpoint/2010/main" val="258944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022913" y="828262"/>
            <a:ext cx="7295620" cy="5404162"/>
          </a:xfrm>
          <a:prstGeom prst="rect">
            <a:avLst/>
          </a:prstGeom>
        </p:spPr>
      </p:pic>
    </p:spTree>
    <p:extLst>
      <p:ext uri="{BB962C8B-B14F-4D97-AF65-F5344CB8AC3E}">
        <p14:creationId xmlns:p14="http://schemas.microsoft.com/office/powerpoint/2010/main" val="105602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230282" y="1027906"/>
            <a:ext cx="7731436" cy="4837669"/>
          </a:xfrm>
          <a:prstGeom prst="rect">
            <a:avLst/>
          </a:prstGeom>
        </p:spPr>
      </p:pic>
    </p:spTree>
    <p:extLst>
      <p:ext uri="{BB962C8B-B14F-4D97-AF65-F5344CB8AC3E}">
        <p14:creationId xmlns:p14="http://schemas.microsoft.com/office/powerpoint/2010/main" val="232116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3230088" y="365125"/>
            <a:ext cx="4001984" cy="6177560"/>
          </a:xfrm>
          <a:prstGeom prst="rect">
            <a:avLst/>
          </a:prstGeom>
        </p:spPr>
      </p:pic>
    </p:spTree>
    <p:extLst>
      <p:ext uri="{BB962C8B-B14F-4D97-AF65-F5344CB8AC3E}">
        <p14:creationId xmlns:p14="http://schemas.microsoft.com/office/powerpoint/2010/main" val="2598706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3550928" y="365125"/>
            <a:ext cx="4610684" cy="6270170"/>
          </a:xfrm>
          <a:prstGeom prst="rect">
            <a:avLst/>
          </a:prstGeom>
        </p:spPr>
      </p:pic>
    </p:spTree>
    <p:extLst>
      <p:ext uri="{BB962C8B-B14F-4D97-AF65-F5344CB8AC3E}">
        <p14:creationId xmlns:p14="http://schemas.microsoft.com/office/powerpoint/2010/main" val="53229779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Words>
  <Application>Microsoft Office PowerPoint</Application>
  <PresentationFormat>Geniş ekran</PresentationFormat>
  <Paragraphs>6</Paragraphs>
  <Slides>12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12</vt:i4>
      </vt:variant>
    </vt:vector>
  </HeadingPairs>
  <TitlesOfParts>
    <vt:vector size="18" baseType="lpstr">
      <vt:lpstr>Arial</vt:lpstr>
      <vt:lpstr>Calibri</vt:lpstr>
      <vt:lpstr>Calibri Light</vt:lpstr>
      <vt:lpstr>Tahoma</vt:lpstr>
      <vt:lpstr>Times New Roman</vt:lpstr>
      <vt:lpstr>Office Teması</vt:lpstr>
      <vt:lpstr>MODA TARİHİ 1900-1910</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sinemm</dc:creator>
  <cp:lastModifiedBy>sinemm</cp:lastModifiedBy>
  <cp:revision>4</cp:revision>
  <dcterms:created xsi:type="dcterms:W3CDTF">2018-06-12T09:34:25Z</dcterms:created>
  <dcterms:modified xsi:type="dcterms:W3CDTF">2018-06-12T10:15:41Z</dcterms:modified>
</cp:coreProperties>
</file>