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64" r:id="rId5"/>
    <p:sldId id="265" r:id="rId6"/>
    <p:sldId id="266" r:id="rId7"/>
    <p:sldId id="268" r:id="rId8"/>
    <p:sldId id="267" r:id="rId9"/>
    <p:sldId id="263" r:id="rId1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3FDB71E-EF08-49C9-96EA-0D832F25FEE5}"/>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42BD7EAC-2BDF-4751-BF50-74E42503A5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88AD7AD2-0D40-4375-BA6B-16698816A779}"/>
              </a:ext>
            </a:extLst>
          </p:cNvPr>
          <p:cNvSpPr>
            <a:spLocks noGrp="1"/>
          </p:cNvSpPr>
          <p:nvPr>
            <p:ph type="dt" sz="half" idx="10"/>
          </p:nvPr>
        </p:nvSpPr>
        <p:spPr/>
        <p:txBody>
          <a:bodyPr/>
          <a:lstStyle/>
          <a:p>
            <a:fld id="{E5155D16-9F0B-48FF-AE52-36879E8B9CAE}" type="datetimeFigureOut">
              <a:rPr lang="tr-TR" smtClean="0"/>
              <a:t>3.05.2020</a:t>
            </a:fld>
            <a:endParaRPr lang="tr-TR"/>
          </a:p>
        </p:txBody>
      </p:sp>
      <p:sp>
        <p:nvSpPr>
          <p:cNvPr id="5" name="Alt Bilgi Yer Tutucusu 4">
            <a:extLst>
              <a:ext uri="{FF2B5EF4-FFF2-40B4-BE49-F238E27FC236}">
                <a16:creationId xmlns:a16="http://schemas.microsoft.com/office/drawing/2014/main" id="{491F7C0B-99FA-4001-8B9E-9C7EF692335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AC4D1C1-3552-4850-85E3-995438291304}"/>
              </a:ext>
            </a:extLst>
          </p:cNvPr>
          <p:cNvSpPr>
            <a:spLocks noGrp="1"/>
          </p:cNvSpPr>
          <p:nvPr>
            <p:ph type="sldNum" sz="quarter" idx="12"/>
          </p:nvPr>
        </p:nvSpPr>
        <p:spPr/>
        <p:txBody>
          <a:bodyPr/>
          <a:lstStyle/>
          <a:p>
            <a:fld id="{91BBBC63-571B-4D27-9ED4-15D5B2102C0F}" type="slidenum">
              <a:rPr lang="tr-TR" smtClean="0"/>
              <a:t>‹#›</a:t>
            </a:fld>
            <a:endParaRPr lang="tr-TR"/>
          </a:p>
        </p:txBody>
      </p:sp>
    </p:spTree>
    <p:extLst>
      <p:ext uri="{BB962C8B-B14F-4D97-AF65-F5344CB8AC3E}">
        <p14:creationId xmlns:p14="http://schemas.microsoft.com/office/powerpoint/2010/main" val="692876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01D750B-B9CE-45A4-BCA9-98897DAE85B2}"/>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AA30D44D-375A-4FED-810D-1B436C126E70}"/>
              </a:ext>
            </a:extLst>
          </p:cNvPr>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39F9704-30BA-484D-980D-61E7CFCE1246}"/>
              </a:ext>
            </a:extLst>
          </p:cNvPr>
          <p:cNvSpPr>
            <a:spLocks noGrp="1"/>
          </p:cNvSpPr>
          <p:nvPr>
            <p:ph type="dt" sz="half" idx="10"/>
          </p:nvPr>
        </p:nvSpPr>
        <p:spPr/>
        <p:txBody>
          <a:bodyPr/>
          <a:lstStyle/>
          <a:p>
            <a:fld id="{E5155D16-9F0B-48FF-AE52-36879E8B9CAE}" type="datetimeFigureOut">
              <a:rPr lang="tr-TR" smtClean="0"/>
              <a:t>3.05.2020</a:t>
            </a:fld>
            <a:endParaRPr lang="tr-TR"/>
          </a:p>
        </p:txBody>
      </p:sp>
      <p:sp>
        <p:nvSpPr>
          <p:cNvPr id="5" name="Alt Bilgi Yer Tutucusu 4">
            <a:extLst>
              <a:ext uri="{FF2B5EF4-FFF2-40B4-BE49-F238E27FC236}">
                <a16:creationId xmlns:a16="http://schemas.microsoft.com/office/drawing/2014/main" id="{C50031BB-4DAC-46FF-8C65-77DE69FC028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4B4D85F-0657-469E-9B59-48265C13AE5C}"/>
              </a:ext>
            </a:extLst>
          </p:cNvPr>
          <p:cNvSpPr>
            <a:spLocks noGrp="1"/>
          </p:cNvSpPr>
          <p:nvPr>
            <p:ph type="sldNum" sz="quarter" idx="12"/>
          </p:nvPr>
        </p:nvSpPr>
        <p:spPr/>
        <p:txBody>
          <a:bodyPr/>
          <a:lstStyle/>
          <a:p>
            <a:fld id="{91BBBC63-571B-4D27-9ED4-15D5B2102C0F}" type="slidenum">
              <a:rPr lang="tr-TR" smtClean="0"/>
              <a:t>‹#›</a:t>
            </a:fld>
            <a:endParaRPr lang="tr-TR"/>
          </a:p>
        </p:txBody>
      </p:sp>
    </p:spTree>
    <p:extLst>
      <p:ext uri="{BB962C8B-B14F-4D97-AF65-F5344CB8AC3E}">
        <p14:creationId xmlns:p14="http://schemas.microsoft.com/office/powerpoint/2010/main" val="4123753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35501B00-8C75-4E1D-B905-D82282F778C1}"/>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4D7F41D1-ACC0-4A97-BF76-021F195F0296}"/>
              </a:ext>
            </a:extLst>
          </p:cNvPr>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6FECEE0-F3E0-413C-8EDD-E4B1AEF36FEC}"/>
              </a:ext>
            </a:extLst>
          </p:cNvPr>
          <p:cNvSpPr>
            <a:spLocks noGrp="1"/>
          </p:cNvSpPr>
          <p:nvPr>
            <p:ph type="dt" sz="half" idx="10"/>
          </p:nvPr>
        </p:nvSpPr>
        <p:spPr/>
        <p:txBody>
          <a:bodyPr/>
          <a:lstStyle/>
          <a:p>
            <a:fld id="{E5155D16-9F0B-48FF-AE52-36879E8B9CAE}" type="datetimeFigureOut">
              <a:rPr lang="tr-TR" smtClean="0"/>
              <a:t>3.05.2020</a:t>
            </a:fld>
            <a:endParaRPr lang="tr-TR"/>
          </a:p>
        </p:txBody>
      </p:sp>
      <p:sp>
        <p:nvSpPr>
          <p:cNvPr id="5" name="Alt Bilgi Yer Tutucusu 4">
            <a:extLst>
              <a:ext uri="{FF2B5EF4-FFF2-40B4-BE49-F238E27FC236}">
                <a16:creationId xmlns:a16="http://schemas.microsoft.com/office/drawing/2014/main" id="{1D6293F1-EF99-43EB-8729-29223D50F4E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49786C5-0977-44D1-8435-AF9A7BFDB0B0}"/>
              </a:ext>
            </a:extLst>
          </p:cNvPr>
          <p:cNvSpPr>
            <a:spLocks noGrp="1"/>
          </p:cNvSpPr>
          <p:nvPr>
            <p:ph type="sldNum" sz="quarter" idx="12"/>
          </p:nvPr>
        </p:nvSpPr>
        <p:spPr/>
        <p:txBody>
          <a:bodyPr/>
          <a:lstStyle/>
          <a:p>
            <a:fld id="{91BBBC63-571B-4D27-9ED4-15D5B2102C0F}" type="slidenum">
              <a:rPr lang="tr-TR" smtClean="0"/>
              <a:t>‹#›</a:t>
            </a:fld>
            <a:endParaRPr lang="tr-TR"/>
          </a:p>
        </p:txBody>
      </p:sp>
    </p:spTree>
    <p:extLst>
      <p:ext uri="{BB962C8B-B14F-4D97-AF65-F5344CB8AC3E}">
        <p14:creationId xmlns:p14="http://schemas.microsoft.com/office/powerpoint/2010/main" val="3853733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5BA90ED-9C2E-4AA2-B337-480B38C8A819}"/>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1787A67A-121A-476B-93C2-99D73A2FB68A}"/>
              </a:ext>
            </a:extLst>
          </p:cNvPr>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60AEB9A-18A8-47F7-A1DA-66AF12C18EEE}"/>
              </a:ext>
            </a:extLst>
          </p:cNvPr>
          <p:cNvSpPr>
            <a:spLocks noGrp="1"/>
          </p:cNvSpPr>
          <p:nvPr>
            <p:ph type="dt" sz="half" idx="10"/>
          </p:nvPr>
        </p:nvSpPr>
        <p:spPr/>
        <p:txBody>
          <a:bodyPr/>
          <a:lstStyle/>
          <a:p>
            <a:fld id="{E5155D16-9F0B-48FF-AE52-36879E8B9CAE}" type="datetimeFigureOut">
              <a:rPr lang="tr-TR" smtClean="0"/>
              <a:t>3.05.2020</a:t>
            </a:fld>
            <a:endParaRPr lang="tr-TR"/>
          </a:p>
        </p:txBody>
      </p:sp>
      <p:sp>
        <p:nvSpPr>
          <p:cNvPr id="5" name="Alt Bilgi Yer Tutucusu 4">
            <a:extLst>
              <a:ext uri="{FF2B5EF4-FFF2-40B4-BE49-F238E27FC236}">
                <a16:creationId xmlns:a16="http://schemas.microsoft.com/office/drawing/2014/main" id="{06F28BEA-5C8C-4C80-BB3B-CFF16BDFA26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93309EF-B22A-49F5-BAB8-1052729ED66C}"/>
              </a:ext>
            </a:extLst>
          </p:cNvPr>
          <p:cNvSpPr>
            <a:spLocks noGrp="1"/>
          </p:cNvSpPr>
          <p:nvPr>
            <p:ph type="sldNum" sz="quarter" idx="12"/>
          </p:nvPr>
        </p:nvSpPr>
        <p:spPr/>
        <p:txBody>
          <a:bodyPr/>
          <a:lstStyle/>
          <a:p>
            <a:fld id="{91BBBC63-571B-4D27-9ED4-15D5B2102C0F}" type="slidenum">
              <a:rPr lang="tr-TR" smtClean="0"/>
              <a:t>‹#›</a:t>
            </a:fld>
            <a:endParaRPr lang="tr-TR"/>
          </a:p>
        </p:txBody>
      </p:sp>
    </p:spTree>
    <p:extLst>
      <p:ext uri="{BB962C8B-B14F-4D97-AF65-F5344CB8AC3E}">
        <p14:creationId xmlns:p14="http://schemas.microsoft.com/office/powerpoint/2010/main" val="3105095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F206F56-B9FC-4A47-BEA8-B5DF46270226}"/>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EB4AC0DB-2E6E-494D-965A-8E2FFFAB72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a:extLst>
              <a:ext uri="{FF2B5EF4-FFF2-40B4-BE49-F238E27FC236}">
                <a16:creationId xmlns:a16="http://schemas.microsoft.com/office/drawing/2014/main" id="{C4FD3AD7-A53A-4E57-AEB7-CBBEBD6ECCA3}"/>
              </a:ext>
            </a:extLst>
          </p:cNvPr>
          <p:cNvSpPr>
            <a:spLocks noGrp="1"/>
          </p:cNvSpPr>
          <p:nvPr>
            <p:ph type="dt" sz="half" idx="10"/>
          </p:nvPr>
        </p:nvSpPr>
        <p:spPr/>
        <p:txBody>
          <a:bodyPr/>
          <a:lstStyle/>
          <a:p>
            <a:fld id="{E5155D16-9F0B-48FF-AE52-36879E8B9CAE}" type="datetimeFigureOut">
              <a:rPr lang="tr-TR" smtClean="0"/>
              <a:t>3.05.2020</a:t>
            </a:fld>
            <a:endParaRPr lang="tr-TR"/>
          </a:p>
        </p:txBody>
      </p:sp>
      <p:sp>
        <p:nvSpPr>
          <p:cNvPr id="5" name="Alt Bilgi Yer Tutucusu 4">
            <a:extLst>
              <a:ext uri="{FF2B5EF4-FFF2-40B4-BE49-F238E27FC236}">
                <a16:creationId xmlns:a16="http://schemas.microsoft.com/office/drawing/2014/main" id="{38D8C549-6A85-4F37-8D56-AAD5030A8CE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797FE20-C305-46ED-884B-2FBCE24065D7}"/>
              </a:ext>
            </a:extLst>
          </p:cNvPr>
          <p:cNvSpPr>
            <a:spLocks noGrp="1"/>
          </p:cNvSpPr>
          <p:nvPr>
            <p:ph type="sldNum" sz="quarter" idx="12"/>
          </p:nvPr>
        </p:nvSpPr>
        <p:spPr/>
        <p:txBody>
          <a:bodyPr/>
          <a:lstStyle/>
          <a:p>
            <a:fld id="{91BBBC63-571B-4D27-9ED4-15D5B2102C0F}" type="slidenum">
              <a:rPr lang="tr-TR" smtClean="0"/>
              <a:t>‹#›</a:t>
            </a:fld>
            <a:endParaRPr lang="tr-TR"/>
          </a:p>
        </p:txBody>
      </p:sp>
    </p:spTree>
    <p:extLst>
      <p:ext uri="{BB962C8B-B14F-4D97-AF65-F5344CB8AC3E}">
        <p14:creationId xmlns:p14="http://schemas.microsoft.com/office/powerpoint/2010/main" val="3265373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42248CE-9D70-4758-8621-D33A79CDA933}"/>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DF515CD5-E892-4F7F-9620-90754FF7F349}"/>
              </a:ext>
            </a:extLst>
          </p:cNvPr>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97E090D7-B9A4-4458-9C7C-7C8CD32433FA}"/>
              </a:ext>
            </a:extLst>
          </p:cNvPr>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F7B80F49-94A3-49B6-8B0F-79EFC1212282}"/>
              </a:ext>
            </a:extLst>
          </p:cNvPr>
          <p:cNvSpPr>
            <a:spLocks noGrp="1"/>
          </p:cNvSpPr>
          <p:nvPr>
            <p:ph type="dt" sz="half" idx="10"/>
          </p:nvPr>
        </p:nvSpPr>
        <p:spPr/>
        <p:txBody>
          <a:bodyPr/>
          <a:lstStyle/>
          <a:p>
            <a:fld id="{E5155D16-9F0B-48FF-AE52-36879E8B9CAE}" type="datetimeFigureOut">
              <a:rPr lang="tr-TR" smtClean="0"/>
              <a:t>3.05.2020</a:t>
            </a:fld>
            <a:endParaRPr lang="tr-TR"/>
          </a:p>
        </p:txBody>
      </p:sp>
      <p:sp>
        <p:nvSpPr>
          <p:cNvPr id="6" name="Alt Bilgi Yer Tutucusu 5">
            <a:extLst>
              <a:ext uri="{FF2B5EF4-FFF2-40B4-BE49-F238E27FC236}">
                <a16:creationId xmlns:a16="http://schemas.microsoft.com/office/drawing/2014/main" id="{2B877FA0-BBA1-4698-92AE-58C096AAFC68}"/>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55077662-071C-46FB-A968-CD0028FBA2E5}"/>
              </a:ext>
            </a:extLst>
          </p:cNvPr>
          <p:cNvSpPr>
            <a:spLocks noGrp="1"/>
          </p:cNvSpPr>
          <p:nvPr>
            <p:ph type="sldNum" sz="quarter" idx="12"/>
          </p:nvPr>
        </p:nvSpPr>
        <p:spPr/>
        <p:txBody>
          <a:bodyPr/>
          <a:lstStyle/>
          <a:p>
            <a:fld id="{91BBBC63-571B-4D27-9ED4-15D5B2102C0F}" type="slidenum">
              <a:rPr lang="tr-TR" smtClean="0"/>
              <a:t>‹#›</a:t>
            </a:fld>
            <a:endParaRPr lang="tr-TR"/>
          </a:p>
        </p:txBody>
      </p:sp>
    </p:spTree>
    <p:extLst>
      <p:ext uri="{BB962C8B-B14F-4D97-AF65-F5344CB8AC3E}">
        <p14:creationId xmlns:p14="http://schemas.microsoft.com/office/powerpoint/2010/main" val="2613763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CF0455C-13EE-4F5F-9A85-54CC27D021B7}"/>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B7E59AB4-2048-414E-884C-3476558F0B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a:extLst>
              <a:ext uri="{FF2B5EF4-FFF2-40B4-BE49-F238E27FC236}">
                <a16:creationId xmlns:a16="http://schemas.microsoft.com/office/drawing/2014/main" id="{2897A39B-4308-433F-AA9E-BF63AA366CF9}"/>
              </a:ext>
            </a:extLst>
          </p:cNvPr>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1FA6329C-2A76-4DF4-BC19-AE8B94BB3F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a:extLst>
              <a:ext uri="{FF2B5EF4-FFF2-40B4-BE49-F238E27FC236}">
                <a16:creationId xmlns:a16="http://schemas.microsoft.com/office/drawing/2014/main" id="{4B2AD679-6FFC-4E08-9319-B41EE8D80087}"/>
              </a:ext>
            </a:extLst>
          </p:cNvPr>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A3ECBC88-63DF-483B-91F2-27676AF6B05E}"/>
              </a:ext>
            </a:extLst>
          </p:cNvPr>
          <p:cNvSpPr>
            <a:spLocks noGrp="1"/>
          </p:cNvSpPr>
          <p:nvPr>
            <p:ph type="dt" sz="half" idx="10"/>
          </p:nvPr>
        </p:nvSpPr>
        <p:spPr/>
        <p:txBody>
          <a:bodyPr/>
          <a:lstStyle/>
          <a:p>
            <a:fld id="{E5155D16-9F0B-48FF-AE52-36879E8B9CAE}" type="datetimeFigureOut">
              <a:rPr lang="tr-TR" smtClean="0"/>
              <a:t>3.05.2020</a:t>
            </a:fld>
            <a:endParaRPr lang="tr-TR"/>
          </a:p>
        </p:txBody>
      </p:sp>
      <p:sp>
        <p:nvSpPr>
          <p:cNvPr id="8" name="Alt Bilgi Yer Tutucusu 7">
            <a:extLst>
              <a:ext uri="{FF2B5EF4-FFF2-40B4-BE49-F238E27FC236}">
                <a16:creationId xmlns:a16="http://schemas.microsoft.com/office/drawing/2014/main" id="{23EE84A7-F214-44E5-8793-3B6368C5C1F2}"/>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2FCF21D8-255D-4279-BC6C-D33DC59B1D66}"/>
              </a:ext>
            </a:extLst>
          </p:cNvPr>
          <p:cNvSpPr>
            <a:spLocks noGrp="1"/>
          </p:cNvSpPr>
          <p:nvPr>
            <p:ph type="sldNum" sz="quarter" idx="12"/>
          </p:nvPr>
        </p:nvSpPr>
        <p:spPr/>
        <p:txBody>
          <a:bodyPr/>
          <a:lstStyle/>
          <a:p>
            <a:fld id="{91BBBC63-571B-4D27-9ED4-15D5B2102C0F}" type="slidenum">
              <a:rPr lang="tr-TR" smtClean="0"/>
              <a:t>‹#›</a:t>
            </a:fld>
            <a:endParaRPr lang="tr-TR"/>
          </a:p>
        </p:txBody>
      </p:sp>
    </p:spTree>
    <p:extLst>
      <p:ext uri="{BB962C8B-B14F-4D97-AF65-F5344CB8AC3E}">
        <p14:creationId xmlns:p14="http://schemas.microsoft.com/office/powerpoint/2010/main" val="3137802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4A0F412-60C7-4AD4-933D-BBCEBCA5A284}"/>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B98AEBED-F5B4-425B-8953-13B2E9F14929}"/>
              </a:ext>
            </a:extLst>
          </p:cNvPr>
          <p:cNvSpPr>
            <a:spLocks noGrp="1"/>
          </p:cNvSpPr>
          <p:nvPr>
            <p:ph type="dt" sz="half" idx="10"/>
          </p:nvPr>
        </p:nvSpPr>
        <p:spPr/>
        <p:txBody>
          <a:bodyPr/>
          <a:lstStyle/>
          <a:p>
            <a:fld id="{E5155D16-9F0B-48FF-AE52-36879E8B9CAE}" type="datetimeFigureOut">
              <a:rPr lang="tr-TR" smtClean="0"/>
              <a:t>3.05.2020</a:t>
            </a:fld>
            <a:endParaRPr lang="tr-TR"/>
          </a:p>
        </p:txBody>
      </p:sp>
      <p:sp>
        <p:nvSpPr>
          <p:cNvPr id="4" name="Alt Bilgi Yer Tutucusu 3">
            <a:extLst>
              <a:ext uri="{FF2B5EF4-FFF2-40B4-BE49-F238E27FC236}">
                <a16:creationId xmlns:a16="http://schemas.microsoft.com/office/drawing/2014/main" id="{70541325-8936-4F94-B4FB-EAB076F107D3}"/>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2A9438E1-4774-4539-9DB5-74B07D59E992}"/>
              </a:ext>
            </a:extLst>
          </p:cNvPr>
          <p:cNvSpPr>
            <a:spLocks noGrp="1"/>
          </p:cNvSpPr>
          <p:nvPr>
            <p:ph type="sldNum" sz="quarter" idx="12"/>
          </p:nvPr>
        </p:nvSpPr>
        <p:spPr/>
        <p:txBody>
          <a:bodyPr/>
          <a:lstStyle/>
          <a:p>
            <a:fld id="{91BBBC63-571B-4D27-9ED4-15D5B2102C0F}" type="slidenum">
              <a:rPr lang="tr-TR" smtClean="0"/>
              <a:t>‹#›</a:t>
            </a:fld>
            <a:endParaRPr lang="tr-TR"/>
          </a:p>
        </p:txBody>
      </p:sp>
    </p:spTree>
    <p:extLst>
      <p:ext uri="{BB962C8B-B14F-4D97-AF65-F5344CB8AC3E}">
        <p14:creationId xmlns:p14="http://schemas.microsoft.com/office/powerpoint/2010/main" val="3648459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C5FC12C7-06DC-47C1-99E3-DDB172CF5058}"/>
              </a:ext>
            </a:extLst>
          </p:cNvPr>
          <p:cNvSpPr>
            <a:spLocks noGrp="1"/>
          </p:cNvSpPr>
          <p:nvPr>
            <p:ph type="dt" sz="half" idx="10"/>
          </p:nvPr>
        </p:nvSpPr>
        <p:spPr/>
        <p:txBody>
          <a:bodyPr/>
          <a:lstStyle/>
          <a:p>
            <a:fld id="{E5155D16-9F0B-48FF-AE52-36879E8B9CAE}" type="datetimeFigureOut">
              <a:rPr lang="tr-TR" smtClean="0"/>
              <a:t>3.05.2020</a:t>
            </a:fld>
            <a:endParaRPr lang="tr-TR"/>
          </a:p>
        </p:txBody>
      </p:sp>
      <p:sp>
        <p:nvSpPr>
          <p:cNvPr id="3" name="Alt Bilgi Yer Tutucusu 2">
            <a:extLst>
              <a:ext uri="{FF2B5EF4-FFF2-40B4-BE49-F238E27FC236}">
                <a16:creationId xmlns:a16="http://schemas.microsoft.com/office/drawing/2014/main" id="{D267E04C-1D90-484C-93C5-4F388DFD3E95}"/>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5BCC9D48-9A84-4EB0-953A-A42A27794AD3}"/>
              </a:ext>
            </a:extLst>
          </p:cNvPr>
          <p:cNvSpPr>
            <a:spLocks noGrp="1"/>
          </p:cNvSpPr>
          <p:nvPr>
            <p:ph type="sldNum" sz="quarter" idx="12"/>
          </p:nvPr>
        </p:nvSpPr>
        <p:spPr/>
        <p:txBody>
          <a:bodyPr/>
          <a:lstStyle/>
          <a:p>
            <a:fld id="{91BBBC63-571B-4D27-9ED4-15D5B2102C0F}" type="slidenum">
              <a:rPr lang="tr-TR" smtClean="0"/>
              <a:t>‹#›</a:t>
            </a:fld>
            <a:endParaRPr lang="tr-TR"/>
          </a:p>
        </p:txBody>
      </p:sp>
    </p:spTree>
    <p:extLst>
      <p:ext uri="{BB962C8B-B14F-4D97-AF65-F5344CB8AC3E}">
        <p14:creationId xmlns:p14="http://schemas.microsoft.com/office/powerpoint/2010/main" val="239046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FEB2759-E656-409D-9DEB-F507C9ACF0F6}"/>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64F3DC4D-4180-4793-8BF4-48EA1E1509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1A7D4E77-D017-4842-9206-CD3B81398F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920A8DCA-2A36-49B9-BB55-30BC7CE16839}"/>
              </a:ext>
            </a:extLst>
          </p:cNvPr>
          <p:cNvSpPr>
            <a:spLocks noGrp="1"/>
          </p:cNvSpPr>
          <p:nvPr>
            <p:ph type="dt" sz="half" idx="10"/>
          </p:nvPr>
        </p:nvSpPr>
        <p:spPr/>
        <p:txBody>
          <a:bodyPr/>
          <a:lstStyle/>
          <a:p>
            <a:fld id="{E5155D16-9F0B-48FF-AE52-36879E8B9CAE}" type="datetimeFigureOut">
              <a:rPr lang="tr-TR" smtClean="0"/>
              <a:t>3.05.2020</a:t>
            </a:fld>
            <a:endParaRPr lang="tr-TR"/>
          </a:p>
        </p:txBody>
      </p:sp>
      <p:sp>
        <p:nvSpPr>
          <p:cNvPr id="6" name="Alt Bilgi Yer Tutucusu 5">
            <a:extLst>
              <a:ext uri="{FF2B5EF4-FFF2-40B4-BE49-F238E27FC236}">
                <a16:creationId xmlns:a16="http://schemas.microsoft.com/office/drawing/2014/main" id="{23EACC5F-EEBF-42D8-8F0D-548AAD27538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D2546B2A-A222-434A-B730-F2D987AE4346}"/>
              </a:ext>
            </a:extLst>
          </p:cNvPr>
          <p:cNvSpPr>
            <a:spLocks noGrp="1"/>
          </p:cNvSpPr>
          <p:nvPr>
            <p:ph type="sldNum" sz="quarter" idx="12"/>
          </p:nvPr>
        </p:nvSpPr>
        <p:spPr/>
        <p:txBody>
          <a:bodyPr/>
          <a:lstStyle/>
          <a:p>
            <a:fld id="{91BBBC63-571B-4D27-9ED4-15D5B2102C0F}" type="slidenum">
              <a:rPr lang="tr-TR" smtClean="0"/>
              <a:t>‹#›</a:t>
            </a:fld>
            <a:endParaRPr lang="tr-TR"/>
          </a:p>
        </p:txBody>
      </p:sp>
    </p:spTree>
    <p:extLst>
      <p:ext uri="{BB962C8B-B14F-4D97-AF65-F5344CB8AC3E}">
        <p14:creationId xmlns:p14="http://schemas.microsoft.com/office/powerpoint/2010/main" val="4119153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B510093-426A-42B9-8759-9B039A7CA24A}"/>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89CE3330-7C8B-4CFE-81E2-067745191F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CE86DC93-6545-4F77-9B5C-127B5DF26B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634D5C00-C808-47D6-8B74-18709D914672}"/>
              </a:ext>
            </a:extLst>
          </p:cNvPr>
          <p:cNvSpPr>
            <a:spLocks noGrp="1"/>
          </p:cNvSpPr>
          <p:nvPr>
            <p:ph type="dt" sz="half" idx="10"/>
          </p:nvPr>
        </p:nvSpPr>
        <p:spPr/>
        <p:txBody>
          <a:bodyPr/>
          <a:lstStyle/>
          <a:p>
            <a:fld id="{E5155D16-9F0B-48FF-AE52-36879E8B9CAE}" type="datetimeFigureOut">
              <a:rPr lang="tr-TR" smtClean="0"/>
              <a:t>3.05.2020</a:t>
            </a:fld>
            <a:endParaRPr lang="tr-TR"/>
          </a:p>
        </p:txBody>
      </p:sp>
      <p:sp>
        <p:nvSpPr>
          <p:cNvPr id="6" name="Alt Bilgi Yer Tutucusu 5">
            <a:extLst>
              <a:ext uri="{FF2B5EF4-FFF2-40B4-BE49-F238E27FC236}">
                <a16:creationId xmlns:a16="http://schemas.microsoft.com/office/drawing/2014/main" id="{4516595C-C382-4C39-81DF-F3CAC7B3E43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092AAD47-A047-4F24-AD47-60F3C4FAF0BD}"/>
              </a:ext>
            </a:extLst>
          </p:cNvPr>
          <p:cNvSpPr>
            <a:spLocks noGrp="1"/>
          </p:cNvSpPr>
          <p:nvPr>
            <p:ph type="sldNum" sz="quarter" idx="12"/>
          </p:nvPr>
        </p:nvSpPr>
        <p:spPr/>
        <p:txBody>
          <a:bodyPr/>
          <a:lstStyle/>
          <a:p>
            <a:fld id="{91BBBC63-571B-4D27-9ED4-15D5B2102C0F}" type="slidenum">
              <a:rPr lang="tr-TR" smtClean="0"/>
              <a:t>‹#›</a:t>
            </a:fld>
            <a:endParaRPr lang="tr-TR"/>
          </a:p>
        </p:txBody>
      </p:sp>
    </p:spTree>
    <p:extLst>
      <p:ext uri="{BB962C8B-B14F-4D97-AF65-F5344CB8AC3E}">
        <p14:creationId xmlns:p14="http://schemas.microsoft.com/office/powerpoint/2010/main" val="1388289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916A6E83-B0AE-40E2-BF9E-C2195A1A89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0E65C36A-9053-4CDB-8B51-4A2BF466D3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D33ACF1-7F3B-483D-B011-0F9B6EA816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155D16-9F0B-48FF-AE52-36879E8B9CAE}" type="datetimeFigureOut">
              <a:rPr lang="tr-TR" smtClean="0"/>
              <a:t>3.05.2020</a:t>
            </a:fld>
            <a:endParaRPr lang="tr-TR"/>
          </a:p>
        </p:txBody>
      </p:sp>
      <p:sp>
        <p:nvSpPr>
          <p:cNvPr id="5" name="Alt Bilgi Yer Tutucusu 4">
            <a:extLst>
              <a:ext uri="{FF2B5EF4-FFF2-40B4-BE49-F238E27FC236}">
                <a16:creationId xmlns:a16="http://schemas.microsoft.com/office/drawing/2014/main" id="{26BB34CD-14DA-4724-9858-0D742ADAC1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7465090F-C09C-4BD0-8BA0-A3F25910A2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BBBC63-571B-4D27-9ED4-15D5B2102C0F}" type="slidenum">
              <a:rPr lang="tr-TR" smtClean="0"/>
              <a:t>‹#›</a:t>
            </a:fld>
            <a:endParaRPr lang="tr-TR"/>
          </a:p>
        </p:txBody>
      </p:sp>
    </p:spTree>
    <p:extLst>
      <p:ext uri="{BB962C8B-B14F-4D97-AF65-F5344CB8AC3E}">
        <p14:creationId xmlns:p14="http://schemas.microsoft.com/office/powerpoint/2010/main" val="42818473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434194B-EB56-4062-98C6-CB72F287E3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0022124"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B3746DB1-35A8-422F-9955-4F8E75DBB07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Unvan 1">
            <a:extLst>
              <a:ext uri="{FF2B5EF4-FFF2-40B4-BE49-F238E27FC236}">
                <a16:creationId xmlns:a16="http://schemas.microsoft.com/office/drawing/2014/main" id="{18447880-9C41-438F-98E1-E272AF3D2126}"/>
              </a:ext>
            </a:extLst>
          </p:cNvPr>
          <p:cNvSpPr>
            <a:spLocks noGrp="1"/>
          </p:cNvSpPr>
          <p:nvPr>
            <p:ph type="ctrTitle"/>
          </p:nvPr>
        </p:nvSpPr>
        <p:spPr>
          <a:xfrm>
            <a:off x="5445299" y="4592325"/>
            <a:ext cx="5946579" cy="1514185"/>
          </a:xfrm>
        </p:spPr>
        <p:txBody>
          <a:bodyPr anchor="t">
            <a:normAutofit/>
          </a:bodyPr>
          <a:lstStyle/>
          <a:p>
            <a:pPr algn="r"/>
            <a:r>
              <a:rPr lang="tr-TR" sz="3400" b="1" dirty="0">
                <a:solidFill>
                  <a:srgbClr val="000000"/>
                </a:solidFill>
                <a:latin typeface="Calibri" panose="020F0502020204030204" pitchFamily="34" charset="0"/>
                <a:cs typeface="Calibri" panose="020F0502020204030204" pitchFamily="34" charset="0"/>
              </a:rPr>
              <a:t>Denizde Yapılan Su Sporlarının İçeriklerinin Tanıtılması-4</a:t>
            </a:r>
          </a:p>
        </p:txBody>
      </p:sp>
      <p:sp>
        <p:nvSpPr>
          <p:cNvPr id="20" name="Freeform 57">
            <a:extLst>
              <a:ext uri="{FF2B5EF4-FFF2-40B4-BE49-F238E27FC236}">
                <a16:creationId xmlns:a16="http://schemas.microsoft.com/office/drawing/2014/main" id="{B817D9AD-5E85-4E85-AC3E-43E24FA91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580219"/>
            <a:ext cx="4383459" cy="5287256"/>
          </a:xfrm>
          <a:custGeom>
            <a:avLst/>
            <a:gdLst>
              <a:gd name="connsiteX0" fmla="*/ 1504462 w 4383459"/>
              <a:gd name="connsiteY0" fmla="*/ 0 h 5287256"/>
              <a:gd name="connsiteX1" fmla="*/ 4383459 w 4383459"/>
              <a:gd name="connsiteY1" fmla="*/ 2878997 h 5287256"/>
              <a:gd name="connsiteX2" fmla="*/ 3114137 w 4383459"/>
              <a:gd name="connsiteY2" fmla="*/ 5266307 h 5287256"/>
              <a:gd name="connsiteX3" fmla="*/ 3079653 w 4383459"/>
              <a:gd name="connsiteY3" fmla="*/ 5287256 h 5287256"/>
              <a:gd name="connsiteX4" fmla="*/ 0 w 4383459"/>
              <a:gd name="connsiteY4" fmla="*/ 5287256 h 5287256"/>
              <a:gd name="connsiteX5" fmla="*/ 0 w 4383459"/>
              <a:gd name="connsiteY5" fmla="*/ 427769 h 5287256"/>
              <a:gd name="connsiteX6" fmla="*/ 132161 w 4383459"/>
              <a:gd name="connsiteY6" fmla="*/ 347480 h 5287256"/>
              <a:gd name="connsiteX7" fmla="*/ 1504462 w 4383459"/>
              <a:gd name="connsiteY7" fmla="*/ 0 h 5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3459" h="5287256">
                <a:moveTo>
                  <a:pt x="1504462" y="0"/>
                </a:moveTo>
                <a:cubicBezTo>
                  <a:pt x="3094488" y="0"/>
                  <a:pt x="4383459" y="1288971"/>
                  <a:pt x="4383459" y="2878997"/>
                </a:cubicBezTo>
                <a:cubicBezTo>
                  <a:pt x="4383459" y="3872763"/>
                  <a:pt x="3879955" y="4748930"/>
                  <a:pt x="3114137" y="5266307"/>
                </a:cubicBezTo>
                <a:lnTo>
                  <a:pt x="3079653" y="5287256"/>
                </a:lnTo>
                <a:lnTo>
                  <a:pt x="0" y="5287256"/>
                </a:lnTo>
                <a:lnTo>
                  <a:pt x="0" y="427769"/>
                </a:lnTo>
                <a:lnTo>
                  <a:pt x="132161" y="347480"/>
                </a:lnTo>
                <a:cubicBezTo>
                  <a:pt x="540096" y="125876"/>
                  <a:pt x="1007579" y="0"/>
                  <a:pt x="1504462"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 name="Picture 2" descr="ankara Ã¼niversitesi ile ilgili gÃ¶rsel sonucu">
            <a:extLst>
              <a:ext uri="{FF2B5EF4-FFF2-40B4-BE49-F238E27FC236}">
                <a16:creationId xmlns:a16="http://schemas.microsoft.com/office/drawing/2014/main" id="{E86C3170-2B6A-450C-B429-2147EDAF0DF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3181" y="2839031"/>
            <a:ext cx="3163437" cy="3163437"/>
          </a:xfrm>
          <a:prstGeom prst="rect">
            <a:avLst/>
          </a:prstGeom>
          <a:noFill/>
          <a:extLst>
            <a:ext uri="{909E8E84-426E-40DD-AFC4-6F175D3DCCD1}">
              <a14:hiddenFill xmlns:a14="http://schemas.microsoft.com/office/drawing/2010/main">
                <a:solidFill>
                  <a:srgbClr val="FFFFFF"/>
                </a:solidFill>
              </a14:hiddenFill>
            </a:ext>
          </a:extLst>
        </p:spPr>
      </p:pic>
      <p:sp>
        <p:nvSpPr>
          <p:cNvPr id="22" name="Freeform: Shape 21">
            <a:extLst>
              <a:ext uri="{FF2B5EF4-FFF2-40B4-BE49-F238E27FC236}">
                <a16:creationId xmlns:a16="http://schemas.microsoft.com/office/drawing/2014/main" id="{F0810290-E788-4DE3-B716-DBE58CC6A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2946" y="0"/>
            <a:ext cx="4185112" cy="3170097"/>
          </a:xfrm>
          <a:custGeom>
            <a:avLst/>
            <a:gdLst>
              <a:gd name="connsiteX0" fmla="*/ 301225 w 4185112"/>
              <a:gd name="connsiteY0" fmla="*/ 0 h 3170097"/>
              <a:gd name="connsiteX1" fmla="*/ 3883887 w 4185112"/>
              <a:gd name="connsiteY1" fmla="*/ 0 h 3170097"/>
              <a:gd name="connsiteX2" fmla="*/ 3932552 w 4185112"/>
              <a:gd name="connsiteY2" fmla="*/ 80105 h 3170097"/>
              <a:gd name="connsiteX3" fmla="*/ 4185112 w 4185112"/>
              <a:gd name="connsiteY3" fmla="*/ 1077541 h 3170097"/>
              <a:gd name="connsiteX4" fmla="*/ 2092556 w 4185112"/>
              <a:gd name="connsiteY4" fmla="*/ 3170097 h 3170097"/>
              <a:gd name="connsiteX5" fmla="*/ 0 w 4185112"/>
              <a:gd name="connsiteY5" fmla="*/ 1077541 h 3170097"/>
              <a:gd name="connsiteX6" fmla="*/ 252561 w 4185112"/>
              <a:gd name="connsiteY6" fmla="*/ 80105 h 317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5112" h="3170097">
                <a:moveTo>
                  <a:pt x="301225" y="0"/>
                </a:moveTo>
                <a:lnTo>
                  <a:pt x="3883887" y="0"/>
                </a:lnTo>
                <a:lnTo>
                  <a:pt x="3932552" y="80105"/>
                </a:lnTo>
                <a:cubicBezTo>
                  <a:pt x="4093621" y="376606"/>
                  <a:pt x="4185112" y="716389"/>
                  <a:pt x="4185112" y="1077541"/>
                </a:cubicBezTo>
                <a:cubicBezTo>
                  <a:pt x="4185112" y="2233228"/>
                  <a:pt x="3248243" y="3170097"/>
                  <a:pt x="2092556" y="3170097"/>
                </a:cubicBezTo>
                <a:cubicBezTo>
                  <a:pt x="936869" y="3170097"/>
                  <a:pt x="0" y="2233228"/>
                  <a:pt x="0" y="1077541"/>
                </a:cubicBezTo>
                <a:cubicBezTo>
                  <a:pt x="0" y="716389"/>
                  <a:pt x="91491" y="376606"/>
                  <a:pt x="252561" y="80105"/>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Picture 2" descr="Ä°lgili resim">
            <a:extLst>
              <a:ext uri="{FF2B5EF4-FFF2-40B4-BE49-F238E27FC236}">
                <a16:creationId xmlns:a16="http://schemas.microsoft.com/office/drawing/2014/main" id="{23F6065A-6111-4C2C-BF40-9074C6FA3F6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418595" y="573467"/>
            <a:ext cx="2754249" cy="1377124"/>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a:extLst>
              <a:ext uri="{FF2B5EF4-FFF2-40B4-BE49-F238E27FC236}">
                <a16:creationId xmlns:a16="http://schemas.microsoft.com/office/drawing/2014/main" id="{4FE2E9E2-98A0-43A1-AAC5-07A7068DD391}"/>
              </a:ext>
            </a:extLst>
          </p:cNvPr>
          <p:cNvSpPr/>
          <p:nvPr/>
        </p:nvSpPr>
        <p:spPr>
          <a:xfrm>
            <a:off x="5763126" y="4427621"/>
            <a:ext cx="5847348" cy="15748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411981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6" descr="yelken sporu ile ilgili gÃ¶rsel sonucu">
            <a:extLst>
              <a:ext uri="{FF2B5EF4-FFF2-40B4-BE49-F238E27FC236}">
                <a16:creationId xmlns:a16="http://schemas.microsoft.com/office/drawing/2014/main" id="{4ACFE3CF-8BE9-4D98-AEE6-74C831947BF5}"/>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26013" r="13986" b="-3"/>
          <a:stretch/>
        </p:blipFill>
        <p:spPr bwMode="auto">
          <a:xfrm>
            <a:off x="5491133" y="286529"/>
            <a:ext cx="2275744" cy="2275744"/>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pic>
        <p:nvPicPr>
          <p:cNvPr id="6" name="Picture 4" descr="Ä°lgili resim">
            <a:extLst>
              <a:ext uri="{FF2B5EF4-FFF2-40B4-BE49-F238E27FC236}">
                <a16:creationId xmlns:a16="http://schemas.microsoft.com/office/drawing/2014/main" id="{47A5B5C9-5D6F-434F-B8DD-79CC3D07EBA7}"/>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3393" r="36606" b="-2"/>
          <a:stretch/>
        </p:blipFill>
        <p:spPr bwMode="auto">
          <a:xfrm>
            <a:off x="5734231" y="2527224"/>
            <a:ext cx="3316388" cy="3316386"/>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pic>
        <p:nvPicPr>
          <p:cNvPr id="4" name="Picture 2" descr="sÃ¶rf ile ilgili gÃ¶rsel sonucu">
            <a:extLst>
              <a:ext uri="{FF2B5EF4-FFF2-40B4-BE49-F238E27FC236}">
                <a16:creationId xmlns:a16="http://schemas.microsoft.com/office/drawing/2014/main" id="{1CE39646-0268-4B86-9BDF-00D790B10E6A}"/>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l="24305" r="8918" b="-3"/>
          <a:stretch/>
        </p:blipFill>
        <p:spPr bwMode="auto">
          <a:xfrm>
            <a:off x="7786846" y="1"/>
            <a:ext cx="4405154" cy="3776782"/>
          </a:xfrm>
          <a:custGeom>
            <a:avLst/>
            <a:gdLst>
              <a:gd name="connsiteX0" fmla="*/ 279221 w 4405154"/>
              <a:gd name="connsiteY0" fmla="*/ 0 h 3776782"/>
              <a:gd name="connsiteX1" fmla="*/ 4405154 w 4405154"/>
              <a:gd name="connsiteY1" fmla="*/ 0 h 3776782"/>
              <a:gd name="connsiteX2" fmla="*/ 4405154 w 4405154"/>
              <a:gd name="connsiteY2" fmla="*/ 3055054 h 3776782"/>
              <a:gd name="connsiteX3" fmla="*/ 4266200 w 4405154"/>
              <a:gd name="connsiteY3" fmla="*/ 3181344 h 3776782"/>
              <a:gd name="connsiteX4" fmla="*/ 2607554 w 4405154"/>
              <a:gd name="connsiteY4" fmla="*/ 3776782 h 3776782"/>
              <a:gd name="connsiteX5" fmla="*/ 0 w 4405154"/>
              <a:gd name="connsiteY5" fmla="*/ 1169228 h 3776782"/>
              <a:gd name="connsiteX6" fmla="*/ 204915 w 4405154"/>
              <a:gd name="connsiteY6" fmla="*/ 154250 h 377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154" h="3776782">
                <a:moveTo>
                  <a:pt x="279221" y="0"/>
                </a:moveTo>
                <a:lnTo>
                  <a:pt x="4405154" y="0"/>
                </a:lnTo>
                <a:lnTo>
                  <a:pt x="4405154" y="3055054"/>
                </a:lnTo>
                <a:lnTo>
                  <a:pt x="4266200" y="3181344"/>
                </a:lnTo>
                <a:cubicBezTo>
                  <a:pt x="3815461" y="3553326"/>
                  <a:pt x="3237603" y="3776782"/>
                  <a:pt x="2607554" y="3776782"/>
                </a:cubicBezTo>
                <a:cubicBezTo>
                  <a:pt x="1167442" y="3776782"/>
                  <a:pt x="0" y="2609341"/>
                  <a:pt x="0" y="1169228"/>
                </a:cubicBezTo>
                <a:cubicBezTo>
                  <a:pt x="0" y="809200"/>
                  <a:pt x="72965" y="466214"/>
                  <a:pt x="204915" y="15425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pic>
        <p:nvPicPr>
          <p:cNvPr id="7" name="Picture 8" descr="kÃ¼rek sporu ile ilgili gÃ¶rsel sonucu">
            <a:extLst>
              <a:ext uri="{FF2B5EF4-FFF2-40B4-BE49-F238E27FC236}">
                <a16:creationId xmlns:a16="http://schemas.microsoft.com/office/drawing/2014/main" id="{371B3697-CE6D-461D-91D1-C85B4E0ECD63}"/>
              </a:ext>
            </a:extLst>
          </p:cNvPr>
          <p:cNvPicPr>
            <a:picLocks noChangeAspect="1" noChangeArrowheads="1"/>
          </p:cNvPicPr>
          <p:nvPr/>
        </p:nvPicPr>
        <p:blipFill rotWithShape="1">
          <a:blip r:embed="rId5">
            <a:alphaModFix/>
            <a:extLst>
              <a:ext uri="{28A0092B-C50C-407E-A947-70E740481C1C}">
                <a14:useLocalDpi xmlns:a14="http://schemas.microsoft.com/office/drawing/2010/main" val="0"/>
              </a:ext>
            </a:extLst>
          </a:blip>
          <a:srcRect l="23566" r="20829" b="-3"/>
          <a:stretch/>
        </p:blipFill>
        <p:spPr bwMode="auto">
          <a:xfrm>
            <a:off x="8738478" y="3917271"/>
            <a:ext cx="3453522" cy="2950205"/>
          </a:xfrm>
          <a:custGeom>
            <a:avLst/>
            <a:gdLst>
              <a:gd name="connsiteX0" fmla="*/ 1901420 w 3453522"/>
              <a:gd name="connsiteY0" fmla="*/ 0 h 2950205"/>
              <a:gd name="connsiteX1" fmla="*/ 3368648 w 3453522"/>
              <a:gd name="connsiteY1" fmla="*/ 691940 h 2950205"/>
              <a:gd name="connsiteX2" fmla="*/ 3453522 w 3453522"/>
              <a:gd name="connsiteY2" fmla="*/ 805440 h 2950205"/>
              <a:gd name="connsiteX3" fmla="*/ 3453522 w 3453522"/>
              <a:gd name="connsiteY3" fmla="*/ 2950205 h 2950205"/>
              <a:gd name="connsiteX4" fmla="*/ 316036 w 3453522"/>
              <a:gd name="connsiteY4" fmla="*/ 2950205 h 2950205"/>
              <a:gd name="connsiteX5" fmla="*/ 229491 w 3453522"/>
              <a:gd name="connsiteY5" fmla="*/ 2807749 h 2950205"/>
              <a:gd name="connsiteX6" fmla="*/ 0 w 3453522"/>
              <a:gd name="connsiteY6" fmla="*/ 1901419 h 2950205"/>
              <a:gd name="connsiteX7" fmla="*/ 1901420 w 3453522"/>
              <a:gd name="connsiteY7" fmla="*/ 0 h 2950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3522" h="2950205">
                <a:moveTo>
                  <a:pt x="1901420" y="0"/>
                </a:moveTo>
                <a:cubicBezTo>
                  <a:pt x="2492116" y="0"/>
                  <a:pt x="3019900" y="269355"/>
                  <a:pt x="3368648" y="691940"/>
                </a:cubicBezTo>
                <a:lnTo>
                  <a:pt x="3453522" y="805440"/>
                </a:lnTo>
                <a:lnTo>
                  <a:pt x="3453522" y="2950205"/>
                </a:lnTo>
                <a:lnTo>
                  <a:pt x="316036" y="2950205"/>
                </a:lnTo>
                <a:lnTo>
                  <a:pt x="229491" y="2807749"/>
                </a:lnTo>
                <a:cubicBezTo>
                  <a:pt x="83134" y="2538330"/>
                  <a:pt x="0" y="2229583"/>
                  <a:pt x="0" y="1901419"/>
                </a:cubicBezTo>
                <a:cubicBezTo>
                  <a:pt x="0" y="851294"/>
                  <a:pt x="851295" y="0"/>
                  <a:pt x="1901420"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8557749F-B943-4D30-8F08-8AA92F25A8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Unvan 1">
            <a:extLst>
              <a:ext uri="{FF2B5EF4-FFF2-40B4-BE49-F238E27FC236}">
                <a16:creationId xmlns:a16="http://schemas.microsoft.com/office/drawing/2014/main" id="{5A5D7E9A-A7BD-4A60-B5B2-F6717507BAF4}"/>
              </a:ext>
            </a:extLst>
          </p:cNvPr>
          <p:cNvSpPr>
            <a:spLocks noGrp="1"/>
          </p:cNvSpPr>
          <p:nvPr>
            <p:ph type="title"/>
          </p:nvPr>
        </p:nvSpPr>
        <p:spPr>
          <a:xfrm>
            <a:off x="811845" y="802955"/>
            <a:ext cx="4283082" cy="1454051"/>
          </a:xfrm>
        </p:spPr>
        <p:txBody>
          <a:bodyPr>
            <a:normAutofit/>
          </a:bodyPr>
          <a:lstStyle/>
          <a:p>
            <a:r>
              <a:rPr lang="tr-TR" sz="4000" b="1" dirty="0">
                <a:solidFill>
                  <a:srgbClr val="0070C0"/>
                </a:solidFill>
                <a:latin typeface="Calibri" panose="020F0502020204030204" pitchFamily="34" charset="0"/>
                <a:cs typeface="Calibri" panose="020F0502020204030204" pitchFamily="34" charset="0"/>
              </a:rPr>
              <a:t>Ders İçeriği</a:t>
            </a:r>
          </a:p>
        </p:txBody>
      </p:sp>
      <p:sp>
        <p:nvSpPr>
          <p:cNvPr id="3" name="İçerik Yer Tutucusu 2">
            <a:extLst>
              <a:ext uri="{FF2B5EF4-FFF2-40B4-BE49-F238E27FC236}">
                <a16:creationId xmlns:a16="http://schemas.microsoft.com/office/drawing/2014/main" id="{85C20924-248F-420C-8295-2ECF8A857145}"/>
              </a:ext>
            </a:extLst>
          </p:cNvPr>
          <p:cNvSpPr>
            <a:spLocks noGrp="1"/>
          </p:cNvSpPr>
          <p:nvPr>
            <p:ph idx="1"/>
          </p:nvPr>
        </p:nvSpPr>
        <p:spPr>
          <a:xfrm>
            <a:off x="808232" y="2421682"/>
            <a:ext cx="4282740" cy="3639289"/>
          </a:xfrm>
        </p:spPr>
        <p:txBody>
          <a:bodyPr anchor="ctr">
            <a:normAutofit/>
          </a:bodyPr>
          <a:lstStyle/>
          <a:p>
            <a:endParaRPr lang="tr-TR" b="1" dirty="0">
              <a:solidFill>
                <a:srgbClr val="000000"/>
              </a:solidFill>
              <a:latin typeface="Calibri" panose="020F0502020204030204" pitchFamily="34" charset="0"/>
              <a:cs typeface="Calibri" panose="020F0502020204030204" pitchFamily="34" charset="0"/>
            </a:endParaRPr>
          </a:p>
          <a:p>
            <a:r>
              <a:rPr lang="tr-TR" b="1" dirty="0">
                <a:solidFill>
                  <a:srgbClr val="000000"/>
                </a:solidFill>
                <a:latin typeface="Calibri" panose="020F0502020204030204" pitchFamily="34" charset="0"/>
                <a:cs typeface="Calibri" panose="020F0502020204030204" pitchFamily="34" charset="0"/>
              </a:rPr>
              <a:t>Kürek</a:t>
            </a:r>
          </a:p>
          <a:p>
            <a:r>
              <a:rPr lang="tr-TR" b="1" dirty="0">
                <a:solidFill>
                  <a:srgbClr val="000000"/>
                </a:solidFill>
                <a:latin typeface="Calibri" panose="020F0502020204030204" pitchFamily="34" charset="0"/>
                <a:cs typeface="Calibri" panose="020F0502020204030204" pitchFamily="34" charset="0"/>
              </a:rPr>
              <a:t>Kürek Sporu Kuralları</a:t>
            </a:r>
          </a:p>
          <a:p>
            <a:r>
              <a:rPr lang="tr-TR" b="1" dirty="0">
                <a:solidFill>
                  <a:srgbClr val="000000"/>
                </a:solidFill>
                <a:latin typeface="Calibri" panose="020F0502020204030204" pitchFamily="34" charset="0"/>
                <a:cs typeface="Calibri" panose="020F0502020204030204" pitchFamily="34" charset="0"/>
              </a:rPr>
              <a:t>Kürek Sporunda Kullanılan Malzemeler</a:t>
            </a:r>
          </a:p>
        </p:txBody>
      </p:sp>
    </p:spTree>
    <p:extLst>
      <p:ext uri="{BB962C8B-B14F-4D97-AF65-F5344CB8AC3E}">
        <p14:creationId xmlns:p14="http://schemas.microsoft.com/office/powerpoint/2010/main" val="900728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52" name="Picture 8" descr="Ä°lgili resim">
            <a:extLst>
              <a:ext uri="{FF2B5EF4-FFF2-40B4-BE49-F238E27FC236}">
                <a16:creationId xmlns:a16="http://schemas.microsoft.com/office/drawing/2014/main" id="{9DE23562-E56F-49F0-A710-C3B5EFF24E95}"/>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t="1716" r="3" b="14237"/>
          <a:stretch/>
        </p:blipFill>
        <p:spPr bwMode="auto">
          <a:xfrm>
            <a:off x="6706581" y="2247531"/>
            <a:ext cx="5485419" cy="4610469"/>
          </a:xfrm>
          <a:custGeom>
            <a:avLst/>
            <a:gdLst/>
            <a:ahLst/>
            <a:cxnLst/>
            <a:rect l="l" t="t" r="r" b="b"/>
            <a:pathLst>
              <a:path w="5485419" h="4610469">
                <a:moveTo>
                  <a:pt x="3140343" y="0"/>
                </a:moveTo>
                <a:cubicBezTo>
                  <a:pt x="4007525" y="0"/>
                  <a:pt x="4792611" y="351495"/>
                  <a:pt x="5360901" y="919786"/>
                </a:cubicBezTo>
                <a:lnTo>
                  <a:pt x="5485419" y="1056789"/>
                </a:lnTo>
                <a:lnTo>
                  <a:pt x="5485419" y="4610469"/>
                </a:lnTo>
                <a:lnTo>
                  <a:pt x="366137" y="4610469"/>
                </a:lnTo>
                <a:lnTo>
                  <a:pt x="246784" y="4362707"/>
                </a:lnTo>
                <a:cubicBezTo>
                  <a:pt x="87874" y="3987002"/>
                  <a:pt x="0" y="3573935"/>
                  <a:pt x="0" y="3140344"/>
                </a:cubicBezTo>
                <a:cubicBezTo>
                  <a:pt x="0" y="1405980"/>
                  <a:pt x="1405980" y="0"/>
                  <a:pt x="3140343"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pic>
        <p:nvPicPr>
          <p:cNvPr id="6146" name="Picture 2" descr="kÃ¼rek sporu ile ilgili gÃ¶rsel sonucu">
            <a:extLst>
              <a:ext uri="{FF2B5EF4-FFF2-40B4-BE49-F238E27FC236}">
                <a16:creationId xmlns:a16="http://schemas.microsoft.com/office/drawing/2014/main" id="{C774DB09-BFCE-4206-BF16-E848DDFEF0F1}"/>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2988" r="8712" b="3"/>
          <a:stretch/>
        </p:blipFill>
        <p:spPr bwMode="auto">
          <a:xfrm>
            <a:off x="6219440" y="1"/>
            <a:ext cx="4548867" cy="2614366"/>
          </a:xfrm>
          <a:custGeom>
            <a:avLst/>
            <a:gdLst/>
            <a:ahLst/>
            <a:cxnLst/>
            <a:rect l="l" t="t" r="r" b="b"/>
            <a:pathLst>
              <a:path w="4548867" h="2614366">
                <a:moveTo>
                  <a:pt x="28132" y="0"/>
                </a:moveTo>
                <a:lnTo>
                  <a:pt x="4520736" y="0"/>
                </a:lnTo>
                <a:lnTo>
                  <a:pt x="4537124" y="107385"/>
                </a:lnTo>
                <a:cubicBezTo>
                  <a:pt x="4544889" y="183845"/>
                  <a:pt x="4548867" y="261424"/>
                  <a:pt x="4548867" y="339933"/>
                </a:cubicBezTo>
                <a:cubicBezTo>
                  <a:pt x="4548867" y="1596068"/>
                  <a:pt x="3530568" y="2614366"/>
                  <a:pt x="2274434" y="2614366"/>
                </a:cubicBezTo>
                <a:cubicBezTo>
                  <a:pt x="1018299" y="2614366"/>
                  <a:pt x="0" y="1596068"/>
                  <a:pt x="0" y="339933"/>
                </a:cubicBezTo>
                <a:cubicBezTo>
                  <a:pt x="0" y="261424"/>
                  <a:pt x="3978" y="183845"/>
                  <a:pt x="11743" y="107385"/>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pic>
        <p:nvPicPr>
          <p:cNvPr id="141" name="Picture 140">
            <a:extLst>
              <a:ext uri="{FF2B5EF4-FFF2-40B4-BE49-F238E27FC236}">
                <a16:creationId xmlns:a16="http://schemas.microsoft.com/office/drawing/2014/main" id="{3B37BAF8-EA97-496B-9DF6-3D53B6A1997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Unvan 1">
            <a:extLst>
              <a:ext uri="{FF2B5EF4-FFF2-40B4-BE49-F238E27FC236}">
                <a16:creationId xmlns:a16="http://schemas.microsoft.com/office/drawing/2014/main" id="{8671376B-3E8E-4C23-88CB-47335CECEA9B}"/>
              </a:ext>
            </a:extLst>
          </p:cNvPr>
          <p:cNvSpPr>
            <a:spLocks noGrp="1"/>
          </p:cNvSpPr>
          <p:nvPr>
            <p:ph type="title"/>
          </p:nvPr>
        </p:nvSpPr>
        <p:spPr>
          <a:xfrm>
            <a:off x="805661" y="802955"/>
            <a:ext cx="5290594" cy="1454051"/>
          </a:xfrm>
        </p:spPr>
        <p:txBody>
          <a:bodyPr>
            <a:normAutofit/>
          </a:bodyPr>
          <a:lstStyle/>
          <a:p>
            <a:r>
              <a:rPr lang="tr-TR" sz="4000" b="1" dirty="0">
                <a:solidFill>
                  <a:srgbClr val="0070C0"/>
                </a:solidFill>
                <a:latin typeface="Calibri" panose="020F0502020204030204" pitchFamily="34" charset="0"/>
                <a:cs typeface="Calibri" panose="020F0502020204030204" pitchFamily="34" charset="0"/>
              </a:rPr>
              <a:t>Kürek</a:t>
            </a:r>
          </a:p>
        </p:txBody>
      </p:sp>
      <p:sp>
        <p:nvSpPr>
          <p:cNvPr id="3" name="İçerik Yer Tutucusu 2">
            <a:extLst>
              <a:ext uri="{FF2B5EF4-FFF2-40B4-BE49-F238E27FC236}">
                <a16:creationId xmlns:a16="http://schemas.microsoft.com/office/drawing/2014/main" id="{145AFBB4-E723-4DA5-A122-F99AF766F6FE}"/>
              </a:ext>
            </a:extLst>
          </p:cNvPr>
          <p:cNvSpPr>
            <a:spLocks noGrp="1"/>
          </p:cNvSpPr>
          <p:nvPr>
            <p:ph idx="1"/>
          </p:nvPr>
        </p:nvSpPr>
        <p:spPr>
          <a:xfrm>
            <a:off x="805661" y="2421682"/>
            <a:ext cx="5286665" cy="3639289"/>
          </a:xfrm>
        </p:spPr>
        <p:txBody>
          <a:bodyPr anchor="ctr">
            <a:normAutofit/>
          </a:bodyPr>
          <a:lstStyle/>
          <a:p>
            <a:pPr algn="just"/>
            <a:r>
              <a:rPr lang="tr-TR" sz="2000" b="1" dirty="0">
                <a:solidFill>
                  <a:srgbClr val="000000"/>
                </a:solidFill>
                <a:latin typeface="Calibri" panose="020F0502020204030204" pitchFamily="34" charset="0"/>
                <a:cs typeface="Calibri" panose="020F0502020204030204" pitchFamily="34" charset="0"/>
              </a:rPr>
              <a:t>İnsanoğlunun deniz ve akarsular basit araçlar kullanarak mücadelesini temel alan bir spor dalıdır</a:t>
            </a:r>
            <a:r>
              <a:rPr lang="tr-TR" sz="2000" b="1" dirty="0">
                <a:solidFill>
                  <a:srgbClr val="000000"/>
                </a:solidFill>
              </a:rPr>
              <a:t>.</a:t>
            </a:r>
          </a:p>
          <a:p>
            <a:pPr algn="just"/>
            <a:endParaRPr lang="tr-TR" sz="2000" b="1" dirty="0">
              <a:solidFill>
                <a:srgbClr val="000000"/>
              </a:solidFill>
            </a:endParaRPr>
          </a:p>
          <a:p>
            <a:pPr algn="just"/>
            <a:r>
              <a:rPr lang="tr-TR" sz="2000" b="1" dirty="0">
                <a:solidFill>
                  <a:srgbClr val="000000"/>
                </a:solidFill>
              </a:rPr>
              <a:t>Kürek sporu dünyanın en eski sporlarından biridir. İlk kürek yarışlarının, Mısır’da Nil Nehri üzerinde yapıldığı öne sürülmektedir.</a:t>
            </a:r>
          </a:p>
        </p:txBody>
      </p:sp>
      <p:sp>
        <p:nvSpPr>
          <p:cNvPr id="4" name="Dikdörtgen 3">
            <a:extLst>
              <a:ext uri="{FF2B5EF4-FFF2-40B4-BE49-F238E27FC236}">
                <a16:creationId xmlns:a16="http://schemas.microsoft.com/office/drawing/2014/main" id="{073C2D1D-8287-4CD2-B175-088C50A5CAC4}"/>
              </a:ext>
            </a:extLst>
          </p:cNvPr>
          <p:cNvSpPr/>
          <p:nvPr/>
        </p:nvSpPr>
        <p:spPr>
          <a:xfrm>
            <a:off x="709863" y="950495"/>
            <a:ext cx="1696453" cy="10948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692667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8" name="Picture 4" descr="Ä°lgili resim">
            <a:extLst>
              <a:ext uri="{FF2B5EF4-FFF2-40B4-BE49-F238E27FC236}">
                <a16:creationId xmlns:a16="http://schemas.microsoft.com/office/drawing/2014/main" id="{FC6E1A40-8360-4721-A215-29283EEABBA0}"/>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19081" r="20269" b="2"/>
          <a:stretch/>
        </p:blipFill>
        <p:spPr bwMode="auto">
          <a:xfrm>
            <a:off x="7786846" y="1"/>
            <a:ext cx="4405154" cy="3776782"/>
          </a:xfrm>
          <a:custGeom>
            <a:avLst/>
            <a:gdLst>
              <a:gd name="connsiteX0" fmla="*/ 279221 w 4405154"/>
              <a:gd name="connsiteY0" fmla="*/ 0 h 3776782"/>
              <a:gd name="connsiteX1" fmla="*/ 4405154 w 4405154"/>
              <a:gd name="connsiteY1" fmla="*/ 0 h 3776782"/>
              <a:gd name="connsiteX2" fmla="*/ 4405154 w 4405154"/>
              <a:gd name="connsiteY2" fmla="*/ 3055054 h 3776782"/>
              <a:gd name="connsiteX3" fmla="*/ 4266200 w 4405154"/>
              <a:gd name="connsiteY3" fmla="*/ 3181344 h 3776782"/>
              <a:gd name="connsiteX4" fmla="*/ 2607554 w 4405154"/>
              <a:gd name="connsiteY4" fmla="*/ 3776782 h 3776782"/>
              <a:gd name="connsiteX5" fmla="*/ 0 w 4405154"/>
              <a:gd name="connsiteY5" fmla="*/ 1169228 h 3776782"/>
              <a:gd name="connsiteX6" fmla="*/ 204915 w 4405154"/>
              <a:gd name="connsiteY6" fmla="*/ 154250 h 377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154" h="3776782">
                <a:moveTo>
                  <a:pt x="279221" y="0"/>
                </a:moveTo>
                <a:lnTo>
                  <a:pt x="4405154" y="0"/>
                </a:lnTo>
                <a:lnTo>
                  <a:pt x="4405154" y="3055054"/>
                </a:lnTo>
                <a:lnTo>
                  <a:pt x="4266200" y="3181344"/>
                </a:lnTo>
                <a:cubicBezTo>
                  <a:pt x="3815461" y="3553326"/>
                  <a:pt x="3237603" y="3776782"/>
                  <a:pt x="2607554" y="3776782"/>
                </a:cubicBezTo>
                <a:cubicBezTo>
                  <a:pt x="1167442" y="3776782"/>
                  <a:pt x="0" y="2609341"/>
                  <a:pt x="0" y="1169228"/>
                </a:cubicBezTo>
                <a:cubicBezTo>
                  <a:pt x="0" y="809200"/>
                  <a:pt x="72965" y="466214"/>
                  <a:pt x="204915" y="15425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pic>
        <p:nvPicPr>
          <p:cNvPr id="77" name="Picture 76">
            <a:extLst>
              <a:ext uri="{FF2B5EF4-FFF2-40B4-BE49-F238E27FC236}">
                <a16:creationId xmlns:a16="http://schemas.microsoft.com/office/drawing/2014/main" id="{8557749F-B943-4D30-8F08-8AA92F25A8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Unvan 1">
            <a:extLst>
              <a:ext uri="{FF2B5EF4-FFF2-40B4-BE49-F238E27FC236}">
                <a16:creationId xmlns:a16="http://schemas.microsoft.com/office/drawing/2014/main" id="{8671376B-3E8E-4C23-88CB-47335CECEA9B}"/>
              </a:ext>
            </a:extLst>
          </p:cNvPr>
          <p:cNvSpPr>
            <a:spLocks noGrp="1"/>
          </p:cNvSpPr>
          <p:nvPr>
            <p:ph type="title"/>
          </p:nvPr>
        </p:nvSpPr>
        <p:spPr>
          <a:xfrm>
            <a:off x="811845" y="802955"/>
            <a:ext cx="4283082" cy="1454051"/>
          </a:xfrm>
        </p:spPr>
        <p:txBody>
          <a:bodyPr>
            <a:normAutofit/>
          </a:bodyPr>
          <a:lstStyle/>
          <a:p>
            <a:r>
              <a:rPr lang="tr-TR" sz="4000" b="1" dirty="0">
                <a:solidFill>
                  <a:srgbClr val="0070C0"/>
                </a:solidFill>
                <a:latin typeface="Calibri" panose="020F0502020204030204" pitchFamily="34" charset="0"/>
                <a:cs typeface="Calibri" panose="020F0502020204030204" pitchFamily="34" charset="0"/>
              </a:rPr>
              <a:t>Kürek</a:t>
            </a:r>
          </a:p>
        </p:txBody>
      </p:sp>
      <p:sp>
        <p:nvSpPr>
          <p:cNvPr id="3" name="İçerik Yer Tutucusu 2">
            <a:extLst>
              <a:ext uri="{FF2B5EF4-FFF2-40B4-BE49-F238E27FC236}">
                <a16:creationId xmlns:a16="http://schemas.microsoft.com/office/drawing/2014/main" id="{145AFBB4-E723-4DA5-A122-F99AF766F6FE}"/>
              </a:ext>
            </a:extLst>
          </p:cNvPr>
          <p:cNvSpPr>
            <a:spLocks noGrp="1"/>
          </p:cNvSpPr>
          <p:nvPr>
            <p:ph idx="1"/>
          </p:nvPr>
        </p:nvSpPr>
        <p:spPr>
          <a:xfrm>
            <a:off x="808232" y="2421682"/>
            <a:ext cx="5592568" cy="3639289"/>
          </a:xfrm>
        </p:spPr>
        <p:txBody>
          <a:bodyPr anchor="ctr">
            <a:normAutofit/>
          </a:bodyPr>
          <a:lstStyle/>
          <a:p>
            <a:pPr algn="just"/>
            <a:r>
              <a:rPr lang="tr-TR" sz="2000" b="1" dirty="0">
                <a:solidFill>
                  <a:srgbClr val="000000"/>
                </a:solidFill>
                <a:latin typeface="Calibri" panose="020F0502020204030204" pitchFamily="34" charset="0"/>
                <a:cs typeface="Calibri" panose="020F0502020204030204" pitchFamily="34" charset="0"/>
              </a:rPr>
              <a:t>Kürek Sporu, geçtiğiniz rakibi görebildiğiniz ve varmak istediğiniz noktayı görmeden gittiğiniz tek spordur. Adından da anlaşılacağı gibi kürekler ve tekneler ile durgun su üzerinde yapılan ve güçte dayanıklılığı temel alan bu sporun tekli, ikili, dörtlü veya sekizli olmak üzere farklı kategorileri vardır.</a:t>
            </a:r>
            <a:endParaRPr lang="tr-TR" sz="2000" b="1" dirty="0">
              <a:solidFill>
                <a:srgbClr val="000000"/>
              </a:solidFill>
            </a:endParaRPr>
          </a:p>
        </p:txBody>
      </p:sp>
      <p:sp>
        <p:nvSpPr>
          <p:cNvPr id="4" name="Dikdörtgen 3">
            <a:extLst>
              <a:ext uri="{FF2B5EF4-FFF2-40B4-BE49-F238E27FC236}">
                <a16:creationId xmlns:a16="http://schemas.microsoft.com/office/drawing/2014/main" id="{073C2D1D-8287-4CD2-B175-088C50A5CAC4}"/>
              </a:ext>
            </a:extLst>
          </p:cNvPr>
          <p:cNvSpPr/>
          <p:nvPr/>
        </p:nvSpPr>
        <p:spPr>
          <a:xfrm>
            <a:off x="709863" y="950495"/>
            <a:ext cx="1696453" cy="10948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223454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50" name="Picture 6" descr="kÃ¼rek sporu ile ilgili gÃ¶rsel sonucu">
            <a:extLst>
              <a:ext uri="{FF2B5EF4-FFF2-40B4-BE49-F238E27FC236}">
                <a16:creationId xmlns:a16="http://schemas.microsoft.com/office/drawing/2014/main" id="{B1956C6F-CB19-4192-987A-91B2F4B186A5}"/>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16771" r="21479"/>
          <a:stretch/>
        </p:blipFill>
        <p:spPr bwMode="auto">
          <a:xfrm>
            <a:off x="8738478" y="3917271"/>
            <a:ext cx="3453522" cy="2950205"/>
          </a:xfrm>
          <a:custGeom>
            <a:avLst/>
            <a:gdLst>
              <a:gd name="connsiteX0" fmla="*/ 1901420 w 3453522"/>
              <a:gd name="connsiteY0" fmla="*/ 0 h 2950205"/>
              <a:gd name="connsiteX1" fmla="*/ 3368648 w 3453522"/>
              <a:gd name="connsiteY1" fmla="*/ 691940 h 2950205"/>
              <a:gd name="connsiteX2" fmla="*/ 3453522 w 3453522"/>
              <a:gd name="connsiteY2" fmla="*/ 805440 h 2950205"/>
              <a:gd name="connsiteX3" fmla="*/ 3453522 w 3453522"/>
              <a:gd name="connsiteY3" fmla="*/ 2950205 h 2950205"/>
              <a:gd name="connsiteX4" fmla="*/ 316036 w 3453522"/>
              <a:gd name="connsiteY4" fmla="*/ 2950205 h 2950205"/>
              <a:gd name="connsiteX5" fmla="*/ 229491 w 3453522"/>
              <a:gd name="connsiteY5" fmla="*/ 2807749 h 2950205"/>
              <a:gd name="connsiteX6" fmla="*/ 0 w 3453522"/>
              <a:gd name="connsiteY6" fmla="*/ 1901419 h 2950205"/>
              <a:gd name="connsiteX7" fmla="*/ 1901420 w 3453522"/>
              <a:gd name="connsiteY7" fmla="*/ 0 h 2950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3522" h="2950205">
                <a:moveTo>
                  <a:pt x="1901420" y="0"/>
                </a:moveTo>
                <a:cubicBezTo>
                  <a:pt x="2492116" y="0"/>
                  <a:pt x="3019900" y="269355"/>
                  <a:pt x="3368648" y="691940"/>
                </a:cubicBezTo>
                <a:lnTo>
                  <a:pt x="3453522" y="805440"/>
                </a:lnTo>
                <a:lnTo>
                  <a:pt x="3453522" y="2950205"/>
                </a:lnTo>
                <a:lnTo>
                  <a:pt x="316036" y="2950205"/>
                </a:lnTo>
                <a:lnTo>
                  <a:pt x="229491" y="2807749"/>
                </a:lnTo>
                <a:cubicBezTo>
                  <a:pt x="83134" y="2538330"/>
                  <a:pt x="0" y="2229583"/>
                  <a:pt x="0" y="1901419"/>
                </a:cubicBezTo>
                <a:cubicBezTo>
                  <a:pt x="0" y="851294"/>
                  <a:pt x="851295" y="0"/>
                  <a:pt x="1901420"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pic>
        <p:nvPicPr>
          <p:cNvPr id="77" name="Picture 76">
            <a:extLst>
              <a:ext uri="{FF2B5EF4-FFF2-40B4-BE49-F238E27FC236}">
                <a16:creationId xmlns:a16="http://schemas.microsoft.com/office/drawing/2014/main" id="{8557749F-B943-4D30-8F08-8AA92F25A8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Unvan 1">
            <a:extLst>
              <a:ext uri="{FF2B5EF4-FFF2-40B4-BE49-F238E27FC236}">
                <a16:creationId xmlns:a16="http://schemas.microsoft.com/office/drawing/2014/main" id="{8671376B-3E8E-4C23-88CB-47335CECEA9B}"/>
              </a:ext>
            </a:extLst>
          </p:cNvPr>
          <p:cNvSpPr>
            <a:spLocks noGrp="1"/>
          </p:cNvSpPr>
          <p:nvPr>
            <p:ph type="title"/>
          </p:nvPr>
        </p:nvSpPr>
        <p:spPr>
          <a:xfrm>
            <a:off x="811845" y="802955"/>
            <a:ext cx="5799970" cy="1454051"/>
          </a:xfrm>
        </p:spPr>
        <p:txBody>
          <a:bodyPr>
            <a:normAutofit/>
          </a:bodyPr>
          <a:lstStyle/>
          <a:p>
            <a:r>
              <a:rPr lang="tr-TR" sz="4000" b="1" dirty="0">
                <a:solidFill>
                  <a:srgbClr val="0070C0"/>
                </a:solidFill>
                <a:latin typeface="Calibri" panose="020F0502020204030204" pitchFamily="34" charset="0"/>
                <a:cs typeface="Calibri" panose="020F0502020204030204" pitchFamily="34" charset="0"/>
              </a:rPr>
              <a:t>Kürek Sporunun Kuralları</a:t>
            </a:r>
          </a:p>
        </p:txBody>
      </p:sp>
      <p:sp>
        <p:nvSpPr>
          <p:cNvPr id="3" name="İçerik Yer Tutucusu 2">
            <a:extLst>
              <a:ext uri="{FF2B5EF4-FFF2-40B4-BE49-F238E27FC236}">
                <a16:creationId xmlns:a16="http://schemas.microsoft.com/office/drawing/2014/main" id="{145AFBB4-E723-4DA5-A122-F99AF766F6FE}"/>
              </a:ext>
            </a:extLst>
          </p:cNvPr>
          <p:cNvSpPr>
            <a:spLocks noGrp="1"/>
          </p:cNvSpPr>
          <p:nvPr>
            <p:ph idx="1"/>
          </p:nvPr>
        </p:nvSpPr>
        <p:spPr>
          <a:xfrm>
            <a:off x="808232" y="2421682"/>
            <a:ext cx="5592568" cy="3639289"/>
          </a:xfrm>
        </p:spPr>
        <p:txBody>
          <a:bodyPr anchor="ctr">
            <a:normAutofit/>
          </a:bodyPr>
          <a:lstStyle/>
          <a:p>
            <a:pPr algn="just"/>
            <a:r>
              <a:rPr lang="tr-TR" sz="2000" b="1" dirty="0">
                <a:solidFill>
                  <a:srgbClr val="000000"/>
                </a:solidFill>
              </a:rPr>
              <a:t>Kürek sporunda kürekçiler, gittikleri istikamete sırtlarını dönerek kürek çeker.</a:t>
            </a:r>
          </a:p>
          <a:p>
            <a:pPr algn="just"/>
            <a:r>
              <a:rPr lang="tr-TR" sz="2000" b="1" dirty="0">
                <a:solidFill>
                  <a:srgbClr val="000000"/>
                </a:solidFill>
              </a:rPr>
              <a:t>Kürekte kullanılan kürekler kayığa bağlıdır.</a:t>
            </a:r>
          </a:p>
          <a:p>
            <a:pPr algn="just"/>
            <a:r>
              <a:rPr lang="tr-TR" sz="2000" b="1" dirty="0">
                <a:solidFill>
                  <a:srgbClr val="000000"/>
                </a:solidFill>
              </a:rPr>
              <a:t>Kürek sporu düz bir hatta ve dalgasız bir parkurlarda yapılır. Bir kayık, diğer yarışçı kayığın yolunu kesemez.</a:t>
            </a:r>
          </a:p>
        </p:txBody>
      </p:sp>
      <p:sp>
        <p:nvSpPr>
          <p:cNvPr id="4" name="Dikdörtgen 3">
            <a:extLst>
              <a:ext uri="{FF2B5EF4-FFF2-40B4-BE49-F238E27FC236}">
                <a16:creationId xmlns:a16="http://schemas.microsoft.com/office/drawing/2014/main" id="{073C2D1D-8287-4CD2-B175-088C50A5CAC4}"/>
              </a:ext>
            </a:extLst>
          </p:cNvPr>
          <p:cNvSpPr/>
          <p:nvPr/>
        </p:nvSpPr>
        <p:spPr>
          <a:xfrm>
            <a:off x="709863" y="950495"/>
            <a:ext cx="5799970" cy="10948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591818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7" name="Picture 76">
            <a:extLst>
              <a:ext uri="{FF2B5EF4-FFF2-40B4-BE49-F238E27FC236}">
                <a16:creationId xmlns:a16="http://schemas.microsoft.com/office/drawing/2014/main" id="{8557749F-B943-4D30-8F08-8AA92F25A8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Unvan 1">
            <a:extLst>
              <a:ext uri="{FF2B5EF4-FFF2-40B4-BE49-F238E27FC236}">
                <a16:creationId xmlns:a16="http://schemas.microsoft.com/office/drawing/2014/main" id="{8671376B-3E8E-4C23-88CB-47335CECEA9B}"/>
              </a:ext>
            </a:extLst>
          </p:cNvPr>
          <p:cNvSpPr>
            <a:spLocks noGrp="1"/>
          </p:cNvSpPr>
          <p:nvPr>
            <p:ph type="title"/>
          </p:nvPr>
        </p:nvSpPr>
        <p:spPr>
          <a:xfrm>
            <a:off x="811845" y="802955"/>
            <a:ext cx="5799970" cy="1454051"/>
          </a:xfrm>
        </p:spPr>
        <p:txBody>
          <a:bodyPr>
            <a:normAutofit/>
          </a:bodyPr>
          <a:lstStyle/>
          <a:p>
            <a:r>
              <a:rPr lang="tr-TR" sz="4000" b="1" dirty="0">
                <a:solidFill>
                  <a:srgbClr val="0070C0"/>
                </a:solidFill>
                <a:latin typeface="Calibri" panose="020F0502020204030204" pitchFamily="34" charset="0"/>
                <a:cs typeface="Calibri" panose="020F0502020204030204" pitchFamily="34" charset="0"/>
              </a:rPr>
              <a:t>Kürek Sporunun Kuralları</a:t>
            </a:r>
          </a:p>
        </p:txBody>
      </p:sp>
      <p:sp>
        <p:nvSpPr>
          <p:cNvPr id="3" name="İçerik Yer Tutucusu 2">
            <a:extLst>
              <a:ext uri="{FF2B5EF4-FFF2-40B4-BE49-F238E27FC236}">
                <a16:creationId xmlns:a16="http://schemas.microsoft.com/office/drawing/2014/main" id="{145AFBB4-E723-4DA5-A122-F99AF766F6FE}"/>
              </a:ext>
            </a:extLst>
          </p:cNvPr>
          <p:cNvSpPr>
            <a:spLocks noGrp="1"/>
          </p:cNvSpPr>
          <p:nvPr>
            <p:ph idx="1"/>
          </p:nvPr>
        </p:nvSpPr>
        <p:spPr>
          <a:xfrm>
            <a:off x="808232" y="2421682"/>
            <a:ext cx="5592568" cy="3639289"/>
          </a:xfrm>
        </p:spPr>
        <p:txBody>
          <a:bodyPr anchor="ctr">
            <a:normAutofit/>
          </a:bodyPr>
          <a:lstStyle/>
          <a:p>
            <a:pPr algn="just"/>
            <a:r>
              <a:rPr lang="tr-TR" sz="2000" b="1" dirty="0">
                <a:solidFill>
                  <a:srgbClr val="000000"/>
                </a:solidFill>
              </a:rPr>
              <a:t>Tüm tekneler başlama yerlerinde yerlerini aldıklarında görevli 2 dakika diye bağırır. O andan itibaren kurallar işlemeye başlar.</a:t>
            </a:r>
          </a:p>
          <a:p>
            <a:pPr algn="just"/>
            <a:r>
              <a:rPr lang="tr-TR" sz="2000" b="1" dirty="0">
                <a:solidFill>
                  <a:srgbClr val="000000"/>
                </a:solidFill>
              </a:rPr>
              <a:t>Eğer hatalı çıkış yapan tekne olursa işaret vererek hatalı çıkış yapan ekip geri çağrılır. İki kez hatalı çıkış yapan ekip diskalifiye olur.</a:t>
            </a:r>
          </a:p>
        </p:txBody>
      </p:sp>
      <p:sp>
        <p:nvSpPr>
          <p:cNvPr id="4" name="Dikdörtgen 3">
            <a:extLst>
              <a:ext uri="{FF2B5EF4-FFF2-40B4-BE49-F238E27FC236}">
                <a16:creationId xmlns:a16="http://schemas.microsoft.com/office/drawing/2014/main" id="{073C2D1D-8287-4CD2-B175-088C50A5CAC4}"/>
              </a:ext>
            </a:extLst>
          </p:cNvPr>
          <p:cNvSpPr/>
          <p:nvPr/>
        </p:nvSpPr>
        <p:spPr>
          <a:xfrm>
            <a:off x="709863" y="950495"/>
            <a:ext cx="5799970" cy="10948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Picture 8" descr="Ä°lgili resim">
            <a:extLst>
              <a:ext uri="{FF2B5EF4-FFF2-40B4-BE49-F238E27FC236}">
                <a16:creationId xmlns:a16="http://schemas.microsoft.com/office/drawing/2014/main" id="{EECBF84E-2A5A-4ED9-9CA1-F2473EB46A08}"/>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22605" r="20643" b="-3"/>
          <a:stretch/>
        </p:blipFill>
        <p:spPr bwMode="auto">
          <a:xfrm>
            <a:off x="9115864" y="3915992"/>
            <a:ext cx="2644753" cy="2644753"/>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pic>
        <p:nvPicPr>
          <p:cNvPr id="9" name="Picture 4" descr="Ä°lgili resim">
            <a:extLst>
              <a:ext uri="{FF2B5EF4-FFF2-40B4-BE49-F238E27FC236}">
                <a16:creationId xmlns:a16="http://schemas.microsoft.com/office/drawing/2014/main" id="{34BDB05C-6686-4C8E-84F4-ED0116BBEEA6}"/>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l="11304" r="11129" b="-3"/>
          <a:stretch/>
        </p:blipFill>
        <p:spPr bwMode="auto">
          <a:xfrm>
            <a:off x="8434512" y="0"/>
            <a:ext cx="3757488" cy="3221502"/>
          </a:xfrm>
          <a:custGeom>
            <a:avLst/>
            <a:gdLst>
              <a:gd name="connsiteX0" fmla="*/ 279221 w 4405154"/>
              <a:gd name="connsiteY0" fmla="*/ 0 h 3776782"/>
              <a:gd name="connsiteX1" fmla="*/ 4405154 w 4405154"/>
              <a:gd name="connsiteY1" fmla="*/ 0 h 3776782"/>
              <a:gd name="connsiteX2" fmla="*/ 4405154 w 4405154"/>
              <a:gd name="connsiteY2" fmla="*/ 3055054 h 3776782"/>
              <a:gd name="connsiteX3" fmla="*/ 4266200 w 4405154"/>
              <a:gd name="connsiteY3" fmla="*/ 3181344 h 3776782"/>
              <a:gd name="connsiteX4" fmla="*/ 2607554 w 4405154"/>
              <a:gd name="connsiteY4" fmla="*/ 3776782 h 3776782"/>
              <a:gd name="connsiteX5" fmla="*/ 0 w 4405154"/>
              <a:gd name="connsiteY5" fmla="*/ 1169228 h 3776782"/>
              <a:gd name="connsiteX6" fmla="*/ 204915 w 4405154"/>
              <a:gd name="connsiteY6" fmla="*/ 154250 h 377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154" h="3776782">
                <a:moveTo>
                  <a:pt x="279221" y="0"/>
                </a:moveTo>
                <a:lnTo>
                  <a:pt x="4405154" y="0"/>
                </a:lnTo>
                <a:lnTo>
                  <a:pt x="4405154" y="3055054"/>
                </a:lnTo>
                <a:lnTo>
                  <a:pt x="4266200" y="3181344"/>
                </a:lnTo>
                <a:cubicBezTo>
                  <a:pt x="3815461" y="3553326"/>
                  <a:pt x="3237603" y="3776782"/>
                  <a:pt x="2607554" y="3776782"/>
                </a:cubicBezTo>
                <a:cubicBezTo>
                  <a:pt x="1167442" y="3776782"/>
                  <a:pt x="0" y="2609341"/>
                  <a:pt x="0" y="1169228"/>
                </a:cubicBezTo>
                <a:cubicBezTo>
                  <a:pt x="0" y="809200"/>
                  <a:pt x="72965" y="466214"/>
                  <a:pt x="204915" y="15425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414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7" name="Picture 76">
            <a:extLst>
              <a:ext uri="{FF2B5EF4-FFF2-40B4-BE49-F238E27FC236}">
                <a16:creationId xmlns:a16="http://schemas.microsoft.com/office/drawing/2014/main" id="{8557749F-B943-4D30-8F08-8AA92F25A8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Unvan 1">
            <a:extLst>
              <a:ext uri="{FF2B5EF4-FFF2-40B4-BE49-F238E27FC236}">
                <a16:creationId xmlns:a16="http://schemas.microsoft.com/office/drawing/2014/main" id="{8671376B-3E8E-4C23-88CB-47335CECEA9B}"/>
              </a:ext>
            </a:extLst>
          </p:cNvPr>
          <p:cNvSpPr>
            <a:spLocks noGrp="1"/>
          </p:cNvSpPr>
          <p:nvPr>
            <p:ph type="title"/>
          </p:nvPr>
        </p:nvSpPr>
        <p:spPr>
          <a:xfrm>
            <a:off x="811845" y="802955"/>
            <a:ext cx="5799970" cy="1454051"/>
          </a:xfrm>
        </p:spPr>
        <p:txBody>
          <a:bodyPr>
            <a:normAutofit/>
          </a:bodyPr>
          <a:lstStyle/>
          <a:p>
            <a:r>
              <a:rPr lang="tr-TR" sz="4000" b="1" dirty="0">
                <a:solidFill>
                  <a:srgbClr val="0070C0"/>
                </a:solidFill>
                <a:latin typeface="Calibri" panose="020F0502020204030204" pitchFamily="34" charset="0"/>
                <a:cs typeface="Calibri" panose="020F0502020204030204" pitchFamily="34" charset="0"/>
              </a:rPr>
              <a:t>Kürek Sporunun Kuralları</a:t>
            </a:r>
          </a:p>
        </p:txBody>
      </p:sp>
      <p:sp>
        <p:nvSpPr>
          <p:cNvPr id="3" name="İçerik Yer Tutucusu 2">
            <a:extLst>
              <a:ext uri="{FF2B5EF4-FFF2-40B4-BE49-F238E27FC236}">
                <a16:creationId xmlns:a16="http://schemas.microsoft.com/office/drawing/2014/main" id="{145AFBB4-E723-4DA5-A122-F99AF766F6FE}"/>
              </a:ext>
            </a:extLst>
          </p:cNvPr>
          <p:cNvSpPr>
            <a:spLocks noGrp="1"/>
          </p:cNvSpPr>
          <p:nvPr>
            <p:ph idx="1"/>
          </p:nvPr>
        </p:nvSpPr>
        <p:spPr>
          <a:xfrm>
            <a:off x="808232" y="2421682"/>
            <a:ext cx="5592568" cy="3639289"/>
          </a:xfrm>
        </p:spPr>
        <p:txBody>
          <a:bodyPr anchor="ctr">
            <a:normAutofit/>
          </a:bodyPr>
          <a:lstStyle/>
          <a:p>
            <a:pPr algn="just"/>
            <a:r>
              <a:rPr lang="tr-TR" sz="2000" b="1" dirty="0">
                <a:solidFill>
                  <a:srgbClr val="000000"/>
                </a:solidFill>
              </a:rPr>
              <a:t>Kayıklar bitiş çizgisini geçtikçe sesli işaretler verilir. </a:t>
            </a:r>
          </a:p>
          <a:p>
            <a:pPr algn="just"/>
            <a:r>
              <a:rPr lang="tr-TR" sz="2000" b="1" dirty="0">
                <a:solidFill>
                  <a:srgbClr val="000000"/>
                </a:solidFill>
              </a:rPr>
              <a:t>Her bir yarışta 3 hakem görev alır. İki kayık aynı anda çizgiye ulaşırsa ikisi de aynı dereceyi alır.</a:t>
            </a:r>
          </a:p>
        </p:txBody>
      </p:sp>
      <p:sp>
        <p:nvSpPr>
          <p:cNvPr id="4" name="Dikdörtgen 3">
            <a:extLst>
              <a:ext uri="{FF2B5EF4-FFF2-40B4-BE49-F238E27FC236}">
                <a16:creationId xmlns:a16="http://schemas.microsoft.com/office/drawing/2014/main" id="{073C2D1D-8287-4CD2-B175-088C50A5CAC4}"/>
              </a:ext>
            </a:extLst>
          </p:cNvPr>
          <p:cNvSpPr/>
          <p:nvPr/>
        </p:nvSpPr>
        <p:spPr>
          <a:xfrm>
            <a:off x="709863" y="950495"/>
            <a:ext cx="5799970" cy="10948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Picture 6" descr="kÃ¼rek sporu ile ilgili gÃ¶rsel sonucu">
            <a:extLst>
              <a:ext uri="{FF2B5EF4-FFF2-40B4-BE49-F238E27FC236}">
                <a16:creationId xmlns:a16="http://schemas.microsoft.com/office/drawing/2014/main" id="{98AF3B57-CA76-4C00-BE9D-CD8D6282C6CE}"/>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2216" r="41532" b="-3"/>
          <a:stretch/>
        </p:blipFill>
        <p:spPr bwMode="auto">
          <a:xfrm>
            <a:off x="8634279" y="63026"/>
            <a:ext cx="3316388" cy="3316386"/>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pic>
        <p:nvPicPr>
          <p:cNvPr id="9" name="Picture 2" descr="kÃ¼rek sporu ile ilgili gÃ¶rsel sonucu">
            <a:extLst>
              <a:ext uri="{FF2B5EF4-FFF2-40B4-BE49-F238E27FC236}">
                <a16:creationId xmlns:a16="http://schemas.microsoft.com/office/drawing/2014/main" id="{29216002-C057-4F89-8116-8E4076747D82}"/>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l="9444" r="26464" b="-2"/>
          <a:stretch/>
        </p:blipFill>
        <p:spPr bwMode="auto">
          <a:xfrm>
            <a:off x="8738478" y="3907795"/>
            <a:ext cx="3453522" cy="2950205"/>
          </a:xfrm>
          <a:custGeom>
            <a:avLst/>
            <a:gdLst>
              <a:gd name="connsiteX0" fmla="*/ 1901420 w 3453522"/>
              <a:gd name="connsiteY0" fmla="*/ 0 h 2950205"/>
              <a:gd name="connsiteX1" fmla="*/ 3368648 w 3453522"/>
              <a:gd name="connsiteY1" fmla="*/ 691940 h 2950205"/>
              <a:gd name="connsiteX2" fmla="*/ 3453522 w 3453522"/>
              <a:gd name="connsiteY2" fmla="*/ 805440 h 2950205"/>
              <a:gd name="connsiteX3" fmla="*/ 3453522 w 3453522"/>
              <a:gd name="connsiteY3" fmla="*/ 2950205 h 2950205"/>
              <a:gd name="connsiteX4" fmla="*/ 316036 w 3453522"/>
              <a:gd name="connsiteY4" fmla="*/ 2950205 h 2950205"/>
              <a:gd name="connsiteX5" fmla="*/ 229491 w 3453522"/>
              <a:gd name="connsiteY5" fmla="*/ 2807749 h 2950205"/>
              <a:gd name="connsiteX6" fmla="*/ 0 w 3453522"/>
              <a:gd name="connsiteY6" fmla="*/ 1901419 h 2950205"/>
              <a:gd name="connsiteX7" fmla="*/ 1901420 w 3453522"/>
              <a:gd name="connsiteY7" fmla="*/ 0 h 2950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3522" h="2950205">
                <a:moveTo>
                  <a:pt x="1901420" y="0"/>
                </a:moveTo>
                <a:cubicBezTo>
                  <a:pt x="2492116" y="0"/>
                  <a:pt x="3019900" y="269355"/>
                  <a:pt x="3368648" y="691940"/>
                </a:cubicBezTo>
                <a:lnTo>
                  <a:pt x="3453522" y="805440"/>
                </a:lnTo>
                <a:lnTo>
                  <a:pt x="3453522" y="2950205"/>
                </a:lnTo>
                <a:lnTo>
                  <a:pt x="316036" y="2950205"/>
                </a:lnTo>
                <a:lnTo>
                  <a:pt x="229491" y="2807749"/>
                </a:lnTo>
                <a:cubicBezTo>
                  <a:pt x="83134" y="2538330"/>
                  <a:pt x="0" y="2229583"/>
                  <a:pt x="0" y="1901419"/>
                </a:cubicBezTo>
                <a:cubicBezTo>
                  <a:pt x="0" y="851294"/>
                  <a:pt x="851295" y="0"/>
                  <a:pt x="1901420"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393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8" name="Picture 4" descr="Ä°lgili resim">
            <a:extLst>
              <a:ext uri="{FF2B5EF4-FFF2-40B4-BE49-F238E27FC236}">
                <a16:creationId xmlns:a16="http://schemas.microsoft.com/office/drawing/2014/main" id="{FC6E1A40-8360-4721-A215-29283EEABBA0}"/>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19081" r="20269" b="2"/>
          <a:stretch/>
        </p:blipFill>
        <p:spPr bwMode="auto">
          <a:xfrm>
            <a:off x="7786846" y="1"/>
            <a:ext cx="4405154" cy="3776782"/>
          </a:xfrm>
          <a:custGeom>
            <a:avLst/>
            <a:gdLst>
              <a:gd name="connsiteX0" fmla="*/ 279221 w 4405154"/>
              <a:gd name="connsiteY0" fmla="*/ 0 h 3776782"/>
              <a:gd name="connsiteX1" fmla="*/ 4405154 w 4405154"/>
              <a:gd name="connsiteY1" fmla="*/ 0 h 3776782"/>
              <a:gd name="connsiteX2" fmla="*/ 4405154 w 4405154"/>
              <a:gd name="connsiteY2" fmla="*/ 3055054 h 3776782"/>
              <a:gd name="connsiteX3" fmla="*/ 4266200 w 4405154"/>
              <a:gd name="connsiteY3" fmla="*/ 3181344 h 3776782"/>
              <a:gd name="connsiteX4" fmla="*/ 2607554 w 4405154"/>
              <a:gd name="connsiteY4" fmla="*/ 3776782 h 3776782"/>
              <a:gd name="connsiteX5" fmla="*/ 0 w 4405154"/>
              <a:gd name="connsiteY5" fmla="*/ 1169228 h 3776782"/>
              <a:gd name="connsiteX6" fmla="*/ 204915 w 4405154"/>
              <a:gd name="connsiteY6" fmla="*/ 154250 h 377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154" h="3776782">
                <a:moveTo>
                  <a:pt x="279221" y="0"/>
                </a:moveTo>
                <a:lnTo>
                  <a:pt x="4405154" y="0"/>
                </a:lnTo>
                <a:lnTo>
                  <a:pt x="4405154" y="3055054"/>
                </a:lnTo>
                <a:lnTo>
                  <a:pt x="4266200" y="3181344"/>
                </a:lnTo>
                <a:cubicBezTo>
                  <a:pt x="3815461" y="3553326"/>
                  <a:pt x="3237603" y="3776782"/>
                  <a:pt x="2607554" y="3776782"/>
                </a:cubicBezTo>
                <a:cubicBezTo>
                  <a:pt x="1167442" y="3776782"/>
                  <a:pt x="0" y="2609341"/>
                  <a:pt x="0" y="1169228"/>
                </a:cubicBezTo>
                <a:cubicBezTo>
                  <a:pt x="0" y="809200"/>
                  <a:pt x="72965" y="466214"/>
                  <a:pt x="204915" y="15425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pic>
        <p:nvPicPr>
          <p:cNvPr id="6150" name="Picture 6" descr="kÃ¼rek sporu ile ilgili gÃ¶rsel sonucu">
            <a:extLst>
              <a:ext uri="{FF2B5EF4-FFF2-40B4-BE49-F238E27FC236}">
                <a16:creationId xmlns:a16="http://schemas.microsoft.com/office/drawing/2014/main" id="{B1956C6F-CB19-4192-987A-91B2F4B186A5}"/>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16771" r="21479"/>
          <a:stretch/>
        </p:blipFill>
        <p:spPr bwMode="auto">
          <a:xfrm>
            <a:off x="8738478" y="3917271"/>
            <a:ext cx="3453522" cy="2950205"/>
          </a:xfrm>
          <a:custGeom>
            <a:avLst/>
            <a:gdLst>
              <a:gd name="connsiteX0" fmla="*/ 1901420 w 3453522"/>
              <a:gd name="connsiteY0" fmla="*/ 0 h 2950205"/>
              <a:gd name="connsiteX1" fmla="*/ 3368648 w 3453522"/>
              <a:gd name="connsiteY1" fmla="*/ 691940 h 2950205"/>
              <a:gd name="connsiteX2" fmla="*/ 3453522 w 3453522"/>
              <a:gd name="connsiteY2" fmla="*/ 805440 h 2950205"/>
              <a:gd name="connsiteX3" fmla="*/ 3453522 w 3453522"/>
              <a:gd name="connsiteY3" fmla="*/ 2950205 h 2950205"/>
              <a:gd name="connsiteX4" fmla="*/ 316036 w 3453522"/>
              <a:gd name="connsiteY4" fmla="*/ 2950205 h 2950205"/>
              <a:gd name="connsiteX5" fmla="*/ 229491 w 3453522"/>
              <a:gd name="connsiteY5" fmla="*/ 2807749 h 2950205"/>
              <a:gd name="connsiteX6" fmla="*/ 0 w 3453522"/>
              <a:gd name="connsiteY6" fmla="*/ 1901419 h 2950205"/>
              <a:gd name="connsiteX7" fmla="*/ 1901420 w 3453522"/>
              <a:gd name="connsiteY7" fmla="*/ 0 h 2950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3522" h="2950205">
                <a:moveTo>
                  <a:pt x="1901420" y="0"/>
                </a:moveTo>
                <a:cubicBezTo>
                  <a:pt x="2492116" y="0"/>
                  <a:pt x="3019900" y="269355"/>
                  <a:pt x="3368648" y="691940"/>
                </a:cubicBezTo>
                <a:lnTo>
                  <a:pt x="3453522" y="805440"/>
                </a:lnTo>
                <a:lnTo>
                  <a:pt x="3453522" y="2950205"/>
                </a:lnTo>
                <a:lnTo>
                  <a:pt x="316036" y="2950205"/>
                </a:lnTo>
                <a:lnTo>
                  <a:pt x="229491" y="2807749"/>
                </a:lnTo>
                <a:cubicBezTo>
                  <a:pt x="83134" y="2538330"/>
                  <a:pt x="0" y="2229583"/>
                  <a:pt x="0" y="1901419"/>
                </a:cubicBezTo>
                <a:cubicBezTo>
                  <a:pt x="0" y="851294"/>
                  <a:pt x="851295" y="0"/>
                  <a:pt x="1901420"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pic>
        <p:nvPicPr>
          <p:cNvPr id="77" name="Picture 76">
            <a:extLst>
              <a:ext uri="{FF2B5EF4-FFF2-40B4-BE49-F238E27FC236}">
                <a16:creationId xmlns:a16="http://schemas.microsoft.com/office/drawing/2014/main" id="{8557749F-B943-4D30-8F08-8AA92F25A8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Unvan 1">
            <a:extLst>
              <a:ext uri="{FF2B5EF4-FFF2-40B4-BE49-F238E27FC236}">
                <a16:creationId xmlns:a16="http://schemas.microsoft.com/office/drawing/2014/main" id="{8671376B-3E8E-4C23-88CB-47335CECEA9B}"/>
              </a:ext>
            </a:extLst>
          </p:cNvPr>
          <p:cNvSpPr>
            <a:spLocks noGrp="1"/>
          </p:cNvSpPr>
          <p:nvPr>
            <p:ph type="title"/>
          </p:nvPr>
        </p:nvSpPr>
        <p:spPr>
          <a:xfrm>
            <a:off x="811845" y="802955"/>
            <a:ext cx="5799970" cy="1454051"/>
          </a:xfrm>
        </p:spPr>
        <p:txBody>
          <a:bodyPr>
            <a:normAutofit/>
          </a:bodyPr>
          <a:lstStyle/>
          <a:p>
            <a:r>
              <a:rPr lang="tr-TR" sz="4000" b="1" dirty="0">
                <a:solidFill>
                  <a:srgbClr val="0070C0"/>
                </a:solidFill>
                <a:latin typeface="Calibri" panose="020F0502020204030204" pitchFamily="34" charset="0"/>
                <a:cs typeface="Calibri" panose="020F0502020204030204" pitchFamily="34" charset="0"/>
              </a:rPr>
              <a:t>Kullanılan Malzemeler</a:t>
            </a:r>
          </a:p>
        </p:txBody>
      </p:sp>
      <p:sp>
        <p:nvSpPr>
          <p:cNvPr id="3" name="İçerik Yer Tutucusu 2">
            <a:extLst>
              <a:ext uri="{FF2B5EF4-FFF2-40B4-BE49-F238E27FC236}">
                <a16:creationId xmlns:a16="http://schemas.microsoft.com/office/drawing/2014/main" id="{145AFBB4-E723-4DA5-A122-F99AF766F6FE}"/>
              </a:ext>
            </a:extLst>
          </p:cNvPr>
          <p:cNvSpPr>
            <a:spLocks noGrp="1"/>
          </p:cNvSpPr>
          <p:nvPr>
            <p:ph idx="1"/>
          </p:nvPr>
        </p:nvSpPr>
        <p:spPr>
          <a:xfrm>
            <a:off x="808232" y="2421682"/>
            <a:ext cx="5592568" cy="3639289"/>
          </a:xfrm>
        </p:spPr>
        <p:txBody>
          <a:bodyPr anchor="ctr">
            <a:normAutofit/>
          </a:bodyPr>
          <a:lstStyle/>
          <a:p>
            <a:pPr algn="just"/>
            <a:r>
              <a:rPr lang="tr-TR" sz="2000" b="1" dirty="0">
                <a:solidFill>
                  <a:srgbClr val="000000"/>
                </a:solidFill>
              </a:rPr>
              <a:t>Kürekler</a:t>
            </a:r>
          </a:p>
          <a:p>
            <a:pPr algn="just"/>
            <a:r>
              <a:rPr lang="tr-TR" sz="2000" b="1" dirty="0">
                <a:solidFill>
                  <a:srgbClr val="000000"/>
                </a:solidFill>
              </a:rPr>
              <a:t>Kayık</a:t>
            </a:r>
          </a:p>
          <a:p>
            <a:pPr algn="just"/>
            <a:r>
              <a:rPr lang="tr-TR" sz="2000" b="1" dirty="0">
                <a:solidFill>
                  <a:srgbClr val="000000"/>
                </a:solidFill>
              </a:rPr>
              <a:t>Can yeleği</a:t>
            </a:r>
          </a:p>
          <a:p>
            <a:pPr algn="just"/>
            <a:r>
              <a:rPr lang="tr-TR" sz="2000" b="1" dirty="0">
                <a:solidFill>
                  <a:srgbClr val="000000"/>
                </a:solidFill>
              </a:rPr>
              <a:t>Ağırlıklar</a:t>
            </a:r>
          </a:p>
        </p:txBody>
      </p:sp>
      <p:sp>
        <p:nvSpPr>
          <p:cNvPr id="4" name="Dikdörtgen 3">
            <a:extLst>
              <a:ext uri="{FF2B5EF4-FFF2-40B4-BE49-F238E27FC236}">
                <a16:creationId xmlns:a16="http://schemas.microsoft.com/office/drawing/2014/main" id="{073C2D1D-8287-4CD2-B175-088C50A5CAC4}"/>
              </a:ext>
            </a:extLst>
          </p:cNvPr>
          <p:cNvSpPr/>
          <p:nvPr/>
        </p:nvSpPr>
        <p:spPr>
          <a:xfrm>
            <a:off x="709863" y="950495"/>
            <a:ext cx="5799970" cy="10948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287111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ankara Ã¼niversitesi ile ilgili gÃ¶rsel sonucu">
            <a:extLst>
              <a:ext uri="{FF2B5EF4-FFF2-40B4-BE49-F238E27FC236}">
                <a16:creationId xmlns:a16="http://schemas.microsoft.com/office/drawing/2014/main" id="{1C8AC5D0-5A18-47B9-8BCB-C9F1475DCDD6}"/>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t="16818" r="-2" b="20378"/>
          <a:stretch/>
        </p:blipFill>
        <p:spPr bwMode="auto">
          <a:xfrm>
            <a:off x="6083786" y="-168318"/>
            <a:ext cx="6261330" cy="3932313"/>
          </a:xfrm>
          <a:prstGeom prst="rect">
            <a:avLst/>
          </a:prstGeom>
          <a:noFill/>
          <a:effectLst>
            <a:softEdge rad="533400"/>
          </a:effectLst>
          <a:extLst>
            <a:ext uri="{909E8E84-426E-40DD-AFC4-6F175D3DCCD1}">
              <a14:hiddenFill xmlns:a14="http://schemas.microsoft.com/office/drawing/2010/main">
                <a:solidFill>
                  <a:srgbClr val="FFFFFF"/>
                </a:solidFill>
              </a14:hiddenFill>
            </a:ext>
          </a:extLst>
        </p:spPr>
      </p:pic>
      <p:pic>
        <p:nvPicPr>
          <p:cNvPr id="5" name="Picture 2" descr="Ä°lgili resim">
            <a:extLst>
              <a:ext uri="{FF2B5EF4-FFF2-40B4-BE49-F238E27FC236}">
                <a16:creationId xmlns:a16="http://schemas.microsoft.com/office/drawing/2014/main" id="{D6FD71F4-AFCF-485C-8A22-AA9D6410299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96" r="12809"/>
          <a:stretch/>
        </p:blipFill>
        <p:spPr bwMode="auto">
          <a:xfrm>
            <a:off x="6089904" y="2487168"/>
            <a:ext cx="6263640" cy="4215384"/>
          </a:xfrm>
          <a:prstGeom prst="rect">
            <a:avLst/>
          </a:prstGeom>
          <a:noFill/>
          <a:effectLst>
            <a:softEdge rad="533400"/>
          </a:effectLst>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22901FED-4FC9-4ED5-8123-C98BCD1616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İçerik Yer Tutucusu 2">
            <a:extLst>
              <a:ext uri="{FF2B5EF4-FFF2-40B4-BE49-F238E27FC236}">
                <a16:creationId xmlns:a16="http://schemas.microsoft.com/office/drawing/2014/main" id="{A4FCBC73-0212-4F2B-85CC-89AB6A575160}"/>
              </a:ext>
            </a:extLst>
          </p:cNvPr>
          <p:cNvSpPr>
            <a:spLocks noGrp="1"/>
          </p:cNvSpPr>
          <p:nvPr>
            <p:ph idx="1"/>
          </p:nvPr>
        </p:nvSpPr>
        <p:spPr>
          <a:xfrm>
            <a:off x="804997" y="2272143"/>
            <a:ext cx="4803637" cy="3788830"/>
          </a:xfrm>
        </p:spPr>
        <p:txBody>
          <a:bodyPr anchor="ctr">
            <a:normAutofit/>
          </a:bodyPr>
          <a:lstStyle/>
          <a:p>
            <a:r>
              <a:rPr lang="tr-TR" sz="3200" dirty="0">
                <a:solidFill>
                  <a:srgbClr val="000000"/>
                </a:solidFill>
                <a:latin typeface="Calibri" panose="020F0502020204030204" pitchFamily="34" charset="0"/>
                <a:cs typeface="Calibri" panose="020F0502020204030204" pitchFamily="34" charset="0"/>
              </a:rPr>
              <a:t>Teşekkürler</a:t>
            </a:r>
          </a:p>
        </p:txBody>
      </p:sp>
    </p:spTree>
    <p:extLst>
      <p:ext uri="{BB962C8B-B14F-4D97-AF65-F5344CB8AC3E}">
        <p14:creationId xmlns:p14="http://schemas.microsoft.com/office/powerpoint/2010/main" val="3280005880"/>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224</Words>
  <Application>Microsoft Office PowerPoint</Application>
  <PresentationFormat>Geniş ekran</PresentationFormat>
  <Paragraphs>28</Paragraphs>
  <Slides>9</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9</vt:i4>
      </vt:variant>
    </vt:vector>
  </HeadingPairs>
  <TitlesOfParts>
    <vt:vector size="13" baseType="lpstr">
      <vt:lpstr>Arial</vt:lpstr>
      <vt:lpstr>Calibri</vt:lpstr>
      <vt:lpstr>Calibri Light</vt:lpstr>
      <vt:lpstr>Office Teması</vt:lpstr>
      <vt:lpstr>Denizde Yapılan Su Sporlarının İçeriklerinin Tanıtılması-4</vt:lpstr>
      <vt:lpstr>Ders İçeriği</vt:lpstr>
      <vt:lpstr>Kürek</vt:lpstr>
      <vt:lpstr>Kürek</vt:lpstr>
      <vt:lpstr>Kürek Sporunun Kuralları</vt:lpstr>
      <vt:lpstr>Kürek Sporunun Kuralları</vt:lpstr>
      <vt:lpstr>Kürek Sporunun Kuralları</vt:lpstr>
      <vt:lpstr>Kullanılan Malzemeler</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Denizde Yapılan Su Sporlarının İçeriklerinin Tanıtılması-2</dc:title>
  <dc:creator>Nurettin Göksu Çini-Akademik</dc:creator>
  <cp:lastModifiedBy>Nurettin Göksu Çini-Akademik</cp:lastModifiedBy>
  <cp:revision>5</cp:revision>
  <dcterms:created xsi:type="dcterms:W3CDTF">2020-05-03T12:15:40Z</dcterms:created>
  <dcterms:modified xsi:type="dcterms:W3CDTF">2020-05-03T18:54:57Z</dcterms:modified>
</cp:coreProperties>
</file>