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dirty="0"/>
              <a:t>FİZİK TEDAVİ VE REHABİLİTASYON YÖNTEMLERİ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en-US" dirty="0"/>
              <a:t>Derin Isıtıcılar kısa dalga </a:t>
            </a:r>
            <a:r>
              <a:rPr lang="tr-TR" altLang="en-US" dirty="0" err="1"/>
              <a:t>diatermi</a:t>
            </a:r>
            <a:r>
              <a:rPr lang="tr-TR" altLang="en-US" dirty="0"/>
              <a:t>, mikrodalga </a:t>
            </a:r>
            <a:r>
              <a:rPr lang="tr-TR" altLang="en-US" dirty="0" err="1"/>
              <a:t>diatermi</a:t>
            </a:r>
            <a:r>
              <a:rPr lang="tr-TR" altLang="en-US" dirty="0"/>
              <a:t> ve uzun dalga </a:t>
            </a:r>
            <a:r>
              <a:rPr lang="tr-TR" altLang="en-US" dirty="0" err="1"/>
              <a:t>diatermi</a:t>
            </a:r>
            <a:endParaRPr lang="tr-T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440" y="212090"/>
            <a:ext cx="6645910" cy="6202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640" y="190500"/>
            <a:ext cx="7096760" cy="582930"/>
          </a:xfrm>
        </p:spPr>
        <p:txBody>
          <a:bodyPr/>
          <a:lstStyle/>
          <a:p>
            <a:r>
              <a:rPr lang="en-US" b="1">
                <a:sym typeface="+mn-ea"/>
              </a:rPr>
              <a:t>Uygulama şekli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324215" cy="4953000"/>
          </a:xfrm>
        </p:spPr>
        <p:txBody>
          <a:bodyPr/>
          <a:lstStyle/>
          <a:p>
            <a:endParaRPr lang="en-US"/>
          </a:p>
          <a:p>
            <a:r>
              <a:rPr lang="en-US"/>
              <a:t>Hasta metal olmayan tamamen tahtadan yapılmış bir masaya alınmalıdır. </a:t>
            </a:r>
          </a:p>
          <a:p>
            <a:r>
              <a:rPr lang="en-US"/>
              <a:t>Tedavi edilecek alan kuru ve çıplak olmalıdır.</a:t>
            </a:r>
          </a:p>
          <a:p>
            <a:r>
              <a:rPr lang="en-US"/>
              <a:t>Hastanın üzerinde metal bulunmamalıdır. Yanık yapar.</a:t>
            </a:r>
          </a:p>
          <a:p>
            <a:r>
              <a:rPr lang="en-US"/>
              <a:t>Elektrotlar uygun şekilde yerleştirilmeli ve tedavi süresince konumları bozulmamalıdır.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94030"/>
            <a:ext cx="8331200" cy="4953000"/>
          </a:xfrm>
        </p:spPr>
        <p:txBody>
          <a:bodyPr/>
          <a:lstStyle/>
          <a:p>
            <a:r>
              <a:rPr lang="en-US"/>
              <a:t>Kısa dalga diatermi subkutan yağ ısısını 15 derece artırabilir ve 3-4cm derinlikteki intramuskuler ısı 4-6 derece artabilir.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6370" y="2082800"/>
            <a:ext cx="6068060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4630" y="350520"/>
            <a:ext cx="9150350" cy="6097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851265" cy="4953000"/>
          </a:xfrm>
        </p:spPr>
        <p:txBody>
          <a:bodyPr/>
          <a:lstStyle/>
          <a:p>
            <a:r>
              <a:rPr lang="en-US" i="1"/>
              <a:t>Kondansatör veya kapasitör alan yöntemi:</a:t>
            </a:r>
            <a:r>
              <a:rPr lang="en-US"/>
              <a:t> elektrotlar karşılıklı yerleştirildiği ve tedavi edilecek dokunun elektrotların arasında bulunduğu uygulama şeklidir.</a:t>
            </a:r>
          </a:p>
          <a:p>
            <a:endParaRPr lang="en-US"/>
          </a:p>
          <a:p>
            <a:r>
              <a:rPr lang="en-US" i="1"/>
              <a:t>İndüksiyon yöntemi: </a:t>
            </a:r>
            <a:r>
              <a:rPr lang="en-US"/>
              <a:t>kablo şeklindeki elektrotların ekstremitelere sarılması veya kendi etrafında sarmal şekle getirilerek uygulanan yöntemdir.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305" y="280035"/>
            <a:ext cx="8361045" cy="4953000"/>
          </a:xfrm>
        </p:spPr>
        <p:txBody>
          <a:bodyPr/>
          <a:lstStyle/>
          <a:p>
            <a:r>
              <a:rPr lang="en-US" sz="3000"/>
              <a:t>Yüksek frekanslı akımlardır.</a:t>
            </a:r>
          </a:p>
          <a:p>
            <a:r>
              <a:rPr lang="en-US" sz="3000"/>
              <a:t>1MHz ve üzerindeki frekanslara sahip olan alternatif akımlardır.</a:t>
            </a:r>
          </a:p>
          <a:p>
            <a:r>
              <a:rPr lang="en-US" sz="3000"/>
              <a:t>Dokuda kimyasal ve elektrokinetik uyarıya yol açmazlar, dokuda uyarı meydana getirmezler.</a:t>
            </a:r>
          </a:p>
          <a:p>
            <a:r>
              <a:rPr lang="en-US" sz="3000"/>
              <a:t>Elektrik akımı niteliğinden ziyade elektromanyetik dalga karakterini almışlardır.</a:t>
            </a:r>
          </a:p>
          <a:p>
            <a:r>
              <a:rPr lang="en-US" sz="3000"/>
              <a:t>Oluşturdukları elektromanyetik alan içine giren dokularda derin ısı meydana getirirler.</a:t>
            </a:r>
          </a:p>
          <a:p>
            <a:r>
              <a:rPr lang="en-US" sz="3000"/>
              <a:t>Vücut derinliklerinde bulunan dokuların ısıtılması </a:t>
            </a:r>
            <a:r>
              <a:rPr lang="en-US" sz="3000" b="1"/>
              <a:t>diatermi</a:t>
            </a:r>
            <a:r>
              <a:rPr lang="en-US" sz="3000"/>
              <a:t> olarak adlandırılır.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6995"/>
            <a:ext cx="10972800" cy="6040755"/>
          </a:xfrm>
        </p:spPr>
        <p:txBody>
          <a:bodyPr/>
          <a:lstStyle/>
          <a:p>
            <a:pPr marL="0" indent="0">
              <a:buNone/>
            </a:pPr>
            <a:r>
              <a:rPr lang="en-US" sz="2800" b="1"/>
              <a:t>Diatermi yöntemleri 3 ana grupta incelenir:</a:t>
            </a:r>
          </a:p>
          <a:p>
            <a:r>
              <a:rPr lang="en-US" sz="2800" b="1"/>
              <a:t> 1) Kısa dalga diatermi</a:t>
            </a:r>
          </a:p>
          <a:p>
            <a:r>
              <a:rPr lang="en-US" sz="2800" b="1"/>
              <a:t> 2) Mikrodalga diatermi (Radar)</a:t>
            </a:r>
          </a:p>
          <a:p>
            <a:r>
              <a:rPr lang="en-US" sz="2800" b="1"/>
              <a:t> 3) Ultrason</a:t>
            </a:r>
          </a:p>
          <a:p>
            <a:pPr marL="0" indent="0">
              <a:buNone/>
            </a:pPr>
            <a:endParaRPr lang="en-US" sz="3000"/>
          </a:p>
          <a:p>
            <a:r>
              <a:rPr lang="en-US" sz="3000"/>
              <a:t>Kısa dalga diatermi ile mikrodalga diatermi yüksek frekanslı alternatif akımlardır ve elektromanyetik alan aracılığıyla derin dokuda ısınma oluştururlar.</a:t>
            </a:r>
          </a:p>
          <a:p>
            <a:r>
              <a:rPr lang="en-US" sz="3000"/>
              <a:t>Ultrason ise yüksek frekanslı elektrik akımlarından elde edilen yüksek frekanslı ses dalgalarıdır. Mekanik enerjinin ısı enerjisine dönüşümü yoluyla derin dokularda ısınma meydana getirirler.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Yüksek frekanslı akımların özellikleri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675370" cy="4953000"/>
          </a:xfrm>
        </p:spPr>
        <p:txBody>
          <a:bodyPr/>
          <a:lstStyle/>
          <a:p>
            <a:r>
              <a:rPr lang="en-US"/>
              <a:t>Elektromanyetik dalgalardır, boşlukta yayılırlar.</a:t>
            </a:r>
          </a:p>
          <a:p>
            <a:r>
              <a:rPr lang="en-US"/>
              <a:t>Dokularda hızlı ossilasyonlarla seyrederler belirgin iyon hareketine neden olmazlar dokuda ısı ortaya çıkmasına neden olurlar.</a:t>
            </a:r>
          </a:p>
          <a:p>
            <a:r>
              <a:rPr lang="en-US"/>
              <a:t>Isı: akım gücünün karesi, ısı iletkenin rezistansı ve akımın geçtiği süre ile doğru orantılıdır.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KISA DALGA DİATERMİ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798560" cy="4953000"/>
          </a:xfrm>
        </p:spPr>
        <p:txBody>
          <a:bodyPr/>
          <a:lstStyle/>
          <a:p>
            <a:r>
              <a:rPr lang="en-US"/>
              <a:t>KDD 10-100MHz arasında frekansa sahip yüksek frekanslı sahiptir.</a:t>
            </a:r>
          </a:p>
          <a:p>
            <a:r>
              <a:rPr lang="en-US"/>
              <a:t>Dalga boyu 3-30m arasındadır. Tedavi frekansı 27.12MHz ve dalga boyu 11.06m akımlarla  22MHz frekans ve 7.5m dalga boyu cihazlar kullanılmaktadır.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315" y="699135"/>
            <a:ext cx="9201785" cy="582930"/>
          </a:xfrm>
        </p:spPr>
        <p:txBody>
          <a:bodyPr/>
          <a:lstStyle/>
          <a:p>
            <a:r>
              <a:rPr lang="en-US" b="1"/>
              <a:t>Isı meydana gelmesi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425" y="2016760"/>
            <a:ext cx="7956550" cy="4110990"/>
          </a:xfrm>
        </p:spPr>
        <p:txBody>
          <a:bodyPr/>
          <a:lstStyle/>
          <a:p>
            <a:r>
              <a:rPr lang="en-US"/>
              <a:t>A)İyonik hareket</a:t>
            </a:r>
          </a:p>
          <a:p>
            <a:r>
              <a:rPr lang="en-US"/>
              <a:t>B) Dipol rotasyonu</a:t>
            </a:r>
          </a:p>
          <a:p>
            <a:r>
              <a:rPr lang="en-US"/>
              <a:t>C) Moleküler distorsiyon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825" y="190500"/>
            <a:ext cx="7902575" cy="582930"/>
          </a:xfrm>
        </p:spPr>
        <p:txBody>
          <a:bodyPr/>
          <a:lstStyle/>
          <a:p>
            <a:r>
              <a:rPr lang="en-US" b="1"/>
              <a:t>İyonik hareket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604885" cy="4953000"/>
          </a:xfrm>
        </p:spPr>
        <p:txBody>
          <a:bodyPr/>
          <a:lstStyle/>
          <a:p>
            <a:r>
              <a:rPr lang="en-US"/>
              <a:t>+ ve – iyonlar elektromanyetik alan içinde ileri geri hareket etmek isterler ancak hızlı ossilasyonlar nedeniyle akım yönü sürekli değiştiğinden belirgin hareket olmaz, çok hafif vibrasyon ve ısı enerjisi ortaya çıkar.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670" y="190500"/>
            <a:ext cx="8253730" cy="582930"/>
          </a:xfrm>
        </p:spPr>
        <p:txBody>
          <a:bodyPr/>
          <a:lstStyle/>
          <a:p>
            <a:r>
              <a:rPr lang="en-US" b="1"/>
              <a:t>Dipol rotasyonu</a:t>
            </a: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481695" cy="4953000"/>
          </a:xfrm>
        </p:spPr>
        <p:txBody>
          <a:bodyPr/>
          <a:lstStyle/>
          <a:p>
            <a:r>
              <a:rPr lang="en-US"/>
              <a:t>Doku içinde bulunan dipoller iyonlar gibi sürekli değişen akım yönünde hareket etmeye çalışacak ve aralarında sürtünme kuvvetleri ısının açığa çıkmasına neden olacaktır.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040" y="190500"/>
            <a:ext cx="8341360" cy="582930"/>
          </a:xfrm>
        </p:spPr>
        <p:txBody>
          <a:bodyPr/>
          <a:lstStyle/>
          <a:p>
            <a:r>
              <a:rPr lang="en-US" b="1"/>
              <a:t>Moleküler distorsiyon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622030" cy="4953000"/>
          </a:xfrm>
        </p:spPr>
        <p:txBody>
          <a:bodyPr/>
          <a:lstStyle/>
          <a:p>
            <a:r>
              <a:rPr lang="en-US"/>
              <a:t>Kutupları olmayan moleküllerin elektronları ossilasyonlarla birlikte yer değiştirecek ve moleküler hareket sonucunda ısı ortaya çıkacaktır.</a:t>
            </a:r>
          </a:p>
          <a:p>
            <a:r>
              <a:rPr lang="en-US"/>
              <a:t>Isı oluşmasında en çok iyonik hareketin en az moleküler distorsiyonun rolü vardır.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416</Words>
  <Application>Microsoft Office PowerPoint</Application>
  <PresentationFormat>Geniş ekran</PresentationFormat>
  <Paragraphs>43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SimSun</vt:lpstr>
      <vt:lpstr>Arial</vt:lpstr>
      <vt:lpstr>Blue Waves</vt:lpstr>
      <vt:lpstr>FİZİK TEDAVİ VE REHABİLİTASYON YÖNTEMLERİ</vt:lpstr>
      <vt:lpstr>PowerPoint Sunusu</vt:lpstr>
      <vt:lpstr>PowerPoint Sunusu</vt:lpstr>
      <vt:lpstr>Yüksek frekanslı akımların özellikleri</vt:lpstr>
      <vt:lpstr>KISA DALGA DİATERMİ</vt:lpstr>
      <vt:lpstr>Isı meydana gelmesi</vt:lpstr>
      <vt:lpstr>İyonik hareket</vt:lpstr>
      <vt:lpstr>Dipol rotasyonu </vt:lpstr>
      <vt:lpstr>Moleküler distorsiyon</vt:lpstr>
      <vt:lpstr>PowerPoint Sunusu</vt:lpstr>
      <vt:lpstr>Uygulama şekli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Ergun GOKTAS</dc:creator>
  <cp:lastModifiedBy>Ergun GOKTAS</cp:lastModifiedBy>
  <cp:revision>8</cp:revision>
  <dcterms:created xsi:type="dcterms:W3CDTF">2017-07-22T16:13:00Z</dcterms:created>
  <dcterms:modified xsi:type="dcterms:W3CDTF">2018-05-19T13:02:54Z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</Properties>
</file>