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2"/>
  </p:notesMasterIdLst>
  <p:sldIdLst>
    <p:sldId id="294" r:id="rId2"/>
    <p:sldId id="325" r:id="rId3"/>
    <p:sldId id="412" r:id="rId4"/>
    <p:sldId id="348" r:id="rId5"/>
    <p:sldId id="322" r:id="rId6"/>
    <p:sldId id="418" r:id="rId7"/>
    <p:sldId id="414" r:id="rId8"/>
    <p:sldId id="313" r:id="rId9"/>
    <p:sldId id="319" r:id="rId10"/>
    <p:sldId id="318" r:id="rId11"/>
    <p:sldId id="314" r:id="rId12"/>
    <p:sldId id="419" r:id="rId13"/>
    <p:sldId id="426" r:id="rId14"/>
    <p:sldId id="420" r:id="rId15"/>
    <p:sldId id="421" r:id="rId16"/>
    <p:sldId id="422" r:id="rId17"/>
    <p:sldId id="423" r:id="rId18"/>
    <p:sldId id="424" r:id="rId19"/>
    <p:sldId id="428" r:id="rId20"/>
    <p:sldId id="429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36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6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eb385fbd599c2de" providerId="LiveId" clId="{E9348CC1-7A69-40DE-A0EB-B10A22764875}"/>
    <pc:docChg chg="undo custSel addSld delSld modSld sldOrd">
      <pc:chgData name="" userId="6eb385fbd599c2de" providerId="LiveId" clId="{E9348CC1-7A69-40DE-A0EB-B10A22764875}" dt="2021-11-01T13:24:07.336" v="11560" actId="20577"/>
      <pc:docMkLst>
        <pc:docMk/>
      </pc:docMkLst>
      <pc:sldChg chg="modSp">
        <pc:chgData name="" userId="6eb385fbd599c2de" providerId="LiveId" clId="{E9348CC1-7A69-40DE-A0EB-B10A22764875}" dt="2021-10-20T10:20:44.768" v="174" actId="5793"/>
        <pc:sldMkLst>
          <pc:docMk/>
          <pc:sldMk cId="725422698" sldId="295"/>
        </pc:sldMkLst>
        <pc:spChg chg="mod">
          <ac:chgData name="" userId="6eb385fbd599c2de" providerId="LiveId" clId="{E9348CC1-7A69-40DE-A0EB-B10A22764875}" dt="2021-10-20T10:20:44.768" v="174" actId="5793"/>
          <ac:spMkLst>
            <pc:docMk/>
            <pc:sldMk cId="725422698" sldId="295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31T00:12:22.625" v="2909" actId="5793"/>
        <pc:sldMkLst>
          <pc:docMk/>
          <pc:sldMk cId="3438662416" sldId="313"/>
        </pc:sldMkLst>
        <pc:spChg chg="mod">
          <ac:chgData name="" userId="6eb385fbd599c2de" providerId="LiveId" clId="{E9348CC1-7A69-40DE-A0EB-B10A22764875}" dt="2021-10-31T00:12:22.625" v="2909" actId="5793"/>
          <ac:spMkLst>
            <pc:docMk/>
            <pc:sldMk cId="3438662416" sldId="313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20T10:01:34.625" v="67" actId="20577"/>
        <pc:sldMkLst>
          <pc:docMk/>
          <pc:sldMk cId="2991185891" sldId="314"/>
        </pc:sldMkLst>
        <pc:spChg chg="mod">
          <ac:chgData name="" userId="6eb385fbd599c2de" providerId="LiveId" clId="{E9348CC1-7A69-40DE-A0EB-B10A22764875}" dt="2021-10-20T10:01:34.625" v="67" actId="20577"/>
          <ac:spMkLst>
            <pc:docMk/>
            <pc:sldMk cId="2991185891" sldId="314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20T10:01:48.035" v="69" actId="255"/>
        <pc:sldMkLst>
          <pc:docMk/>
          <pc:sldMk cId="3994205284" sldId="315"/>
        </pc:sldMkLst>
        <pc:spChg chg="mod">
          <ac:chgData name="" userId="6eb385fbd599c2de" providerId="LiveId" clId="{E9348CC1-7A69-40DE-A0EB-B10A22764875}" dt="2021-10-20T10:01:48.035" v="69" actId="255"/>
          <ac:spMkLst>
            <pc:docMk/>
            <pc:sldMk cId="3994205284" sldId="315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20T09:49:53.951" v="10" actId="113"/>
        <pc:sldMkLst>
          <pc:docMk/>
          <pc:sldMk cId="1100352152" sldId="319"/>
        </pc:sldMkLst>
        <pc:spChg chg="mod">
          <ac:chgData name="" userId="6eb385fbd599c2de" providerId="LiveId" clId="{E9348CC1-7A69-40DE-A0EB-B10A22764875}" dt="2021-10-20T09:49:53.951" v="10" actId="113"/>
          <ac:spMkLst>
            <pc:docMk/>
            <pc:sldMk cId="1100352152" sldId="319"/>
            <ac:spMk id="6" creationId="{00000000-0000-0000-0000-000000000000}"/>
          </ac:spMkLst>
        </pc:spChg>
      </pc:sldChg>
      <pc:sldChg chg="modSp ord">
        <pc:chgData name="" userId="6eb385fbd599c2de" providerId="LiveId" clId="{E9348CC1-7A69-40DE-A0EB-B10A22764875}" dt="2021-10-31T00:13:51.886" v="2950"/>
        <pc:sldMkLst>
          <pc:docMk/>
          <pc:sldMk cId="1698582321" sldId="320"/>
        </pc:sldMkLst>
        <pc:spChg chg="mod">
          <ac:chgData name="" userId="6eb385fbd599c2de" providerId="LiveId" clId="{E9348CC1-7A69-40DE-A0EB-B10A22764875}" dt="2021-10-20T09:51:23.857" v="46" actId="113"/>
          <ac:spMkLst>
            <pc:docMk/>
            <pc:sldMk cId="1698582321" sldId="320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31T00:14:11.029" v="2963" actId="27636"/>
        <pc:sldMkLst>
          <pc:docMk/>
          <pc:sldMk cId="537591538" sldId="321"/>
        </pc:sldMkLst>
        <pc:spChg chg="mod">
          <ac:chgData name="" userId="6eb385fbd599c2de" providerId="LiveId" clId="{E9348CC1-7A69-40DE-A0EB-B10A22764875}" dt="2021-10-31T00:14:11.029" v="2963" actId="27636"/>
          <ac:spMkLst>
            <pc:docMk/>
            <pc:sldMk cId="537591538" sldId="321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20T09:55:04.849" v="52" actId="207"/>
          <ac:spMkLst>
            <pc:docMk/>
            <pc:sldMk cId="537591538" sldId="321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0T23:47:59.466" v="1912" actId="20577"/>
        <pc:sldMkLst>
          <pc:docMk/>
          <pc:sldMk cId="3996827414" sldId="322"/>
        </pc:sldMkLst>
        <pc:spChg chg="mod">
          <ac:chgData name="" userId="6eb385fbd599c2de" providerId="LiveId" clId="{E9348CC1-7A69-40DE-A0EB-B10A22764875}" dt="2021-10-30T23:41:03.308" v="1254" actId="20577"/>
          <ac:spMkLst>
            <pc:docMk/>
            <pc:sldMk cId="3996827414" sldId="322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0T23:47:59.466" v="1912" actId="20577"/>
          <ac:spMkLst>
            <pc:docMk/>
            <pc:sldMk cId="3996827414" sldId="322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0T23:42:36.965" v="1295" actId="122"/>
        <pc:sldMkLst>
          <pc:docMk/>
          <pc:sldMk cId="2124902206" sldId="323"/>
        </pc:sldMkLst>
        <pc:spChg chg="mod">
          <ac:chgData name="" userId="6eb385fbd599c2de" providerId="LiveId" clId="{E9348CC1-7A69-40DE-A0EB-B10A22764875}" dt="2021-10-30T23:42:36.965" v="1295" actId="122"/>
          <ac:spMkLst>
            <pc:docMk/>
            <pc:sldMk cId="2124902206" sldId="323"/>
            <ac:spMk id="10" creationId="{5ABB27DF-990F-4D50-84D3-61E62F46C3E1}"/>
          </ac:spMkLst>
        </pc:spChg>
      </pc:sldChg>
      <pc:sldChg chg="add">
        <pc:chgData name="" userId="6eb385fbd599c2de" providerId="LiveId" clId="{E9348CC1-7A69-40DE-A0EB-B10A22764875}" dt="2021-10-30T23:48:25.384" v="1914"/>
        <pc:sldMkLst>
          <pc:docMk/>
          <pc:sldMk cId="2094619115" sldId="324"/>
        </pc:sldMkLst>
      </pc:sldChg>
      <pc:sldChg chg="ord">
        <pc:chgData name="" userId="6eb385fbd599c2de" providerId="LiveId" clId="{E9348CC1-7A69-40DE-A0EB-B10A22764875}" dt="2021-10-20T10:21:13.325" v="175"/>
        <pc:sldMkLst>
          <pc:docMk/>
          <pc:sldMk cId="1582199281" sldId="347"/>
        </pc:sldMkLst>
      </pc:sldChg>
      <pc:sldChg chg="modSp">
        <pc:chgData name="" userId="6eb385fbd599c2de" providerId="LiveId" clId="{E9348CC1-7A69-40DE-A0EB-B10A22764875}" dt="2021-10-30T23:27:57.128" v="366" actId="404"/>
        <pc:sldMkLst>
          <pc:docMk/>
          <pc:sldMk cId="3238965579" sldId="348"/>
        </pc:sldMkLst>
        <pc:spChg chg="mod">
          <ac:chgData name="" userId="6eb385fbd599c2de" providerId="LiveId" clId="{E9348CC1-7A69-40DE-A0EB-B10A22764875}" dt="2021-10-30T23:27:57.128" v="366" actId="404"/>
          <ac:spMkLst>
            <pc:docMk/>
            <pc:sldMk cId="3238965579" sldId="348"/>
            <ac:spMk id="7" creationId="{0BC4CDE4-4B0C-495C-A2C4-DE9CB1AE38E9}"/>
          </ac:spMkLst>
        </pc:spChg>
      </pc:sldChg>
      <pc:sldChg chg="modSp del">
        <pc:chgData name="" userId="6eb385fbd599c2de" providerId="LiveId" clId="{E9348CC1-7A69-40DE-A0EB-B10A22764875}" dt="2021-10-31T02:33:17.380" v="10018" actId="2696"/>
        <pc:sldMkLst>
          <pc:docMk/>
          <pc:sldMk cId="0" sldId="386"/>
        </pc:sldMkLst>
        <pc:graphicFrameChg chg="mod">
          <ac:chgData name="" userId="6eb385fbd599c2de" providerId="LiveId" clId="{E9348CC1-7A69-40DE-A0EB-B10A22764875}" dt="2021-10-20T10:04:43.875" v="167" actId="20577"/>
          <ac:graphicFrameMkLst>
            <pc:docMk/>
            <pc:sldMk cId="0" sldId="386"/>
            <ac:graphicFrameMk id="4" creationId="{00000000-0000-0000-0000-000000000000}"/>
          </ac:graphicFrameMkLst>
        </pc:graphicFrameChg>
      </pc:sldChg>
      <pc:sldChg chg="del">
        <pc:chgData name="" userId="6eb385fbd599c2de" providerId="LiveId" clId="{E9348CC1-7A69-40DE-A0EB-B10A22764875}" dt="2021-10-31T02:33:18.672" v="10022" actId="2696"/>
        <pc:sldMkLst>
          <pc:docMk/>
          <pc:sldMk cId="0" sldId="387"/>
        </pc:sldMkLst>
      </pc:sldChg>
      <pc:sldChg chg="del">
        <pc:chgData name="" userId="6eb385fbd599c2de" providerId="LiveId" clId="{E9348CC1-7A69-40DE-A0EB-B10A22764875}" dt="2021-10-31T02:33:18.861" v="10023" actId="2696"/>
        <pc:sldMkLst>
          <pc:docMk/>
          <pc:sldMk cId="0" sldId="388"/>
        </pc:sldMkLst>
      </pc:sldChg>
      <pc:sldChg chg="del">
        <pc:chgData name="" userId="6eb385fbd599c2de" providerId="LiveId" clId="{E9348CC1-7A69-40DE-A0EB-B10A22764875}" dt="2021-10-31T02:33:18.114" v="10020" actId="2696"/>
        <pc:sldMkLst>
          <pc:docMk/>
          <pc:sldMk cId="0" sldId="389"/>
        </pc:sldMkLst>
      </pc:sldChg>
      <pc:sldChg chg="del">
        <pc:chgData name="" userId="6eb385fbd599c2de" providerId="LiveId" clId="{E9348CC1-7A69-40DE-A0EB-B10A22764875}" dt="2021-10-31T02:33:19.035" v="10024" actId="2696"/>
        <pc:sldMkLst>
          <pc:docMk/>
          <pc:sldMk cId="0" sldId="390"/>
        </pc:sldMkLst>
      </pc:sldChg>
      <pc:sldChg chg="del">
        <pc:chgData name="" userId="6eb385fbd599c2de" providerId="LiveId" clId="{E9348CC1-7A69-40DE-A0EB-B10A22764875}" dt="2021-10-31T02:33:21.429" v="10033" actId="2696"/>
        <pc:sldMkLst>
          <pc:docMk/>
          <pc:sldMk cId="0" sldId="394"/>
        </pc:sldMkLst>
      </pc:sldChg>
      <pc:sldChg chg="del">
        <pc:chgData name="" userId="6eb385fbd599c2de" providerId="LiveId" clId="{E9348CC1-7A69-40DE-A0EB-B10A22764875}" dt="2021-10-31T02:33:20.612" v="10031" actId="2696"/>
        <pc:sldMkLst>
          <pc:docMk/>
          <pc:sldMk cId="0" sldId="395"/>
        </pc:sldMkLst>
      </pc:sldChg>
      <pc:sldChg chg="del">
        <pc:chgData name="" userId="6eb385fbd599c2de" providerId="LiveId" clId="{E9348CC1-7A69-40DE-A0EB-B10A22764875}" dt="2021-10-31T02:33:21.901" v="10034" actId="2696"/>
        <pc:sldMkLst>
          <pc:docMk/>
          <pc:sldMk cId="0" sldId="398"/>
        </pc:sldMkLst>
      </pc:sldChg>
      <pc:sldChg chg="del">
        <pc:chgData name="" userId="6eb385fbd599c2de" providerId="LiveId" clId="{E9348CC1-7A69-40DE-A0EB-B10A22764875}" dt="2021-10-31T02:33:18.374" v="10021" actId="2696"/>
        <pc:sldMkLst>
          <pc:docMk/>
          <pc:sldMk cId="0" sldId="400"/>
        </pc:sldMkLst>
      </pc:sldChg>
      <pc:sldChg chg="del">
        <pc:chgData name="" userId="6eb385fbd599c2de" providerId="LiveId" clId="{E9348CC1-7A69-40DE-A0EB-B10A22764875}" dt="2021-10-31T02:33:17.783" v="10019" actId="2696"/>
        <pc:sldMkLst>
          <pc:docMk/>
          <pc:sldMk cId="0" sldId="401"/>
        </pc:sldMkLst>
      </pc:sldChg>
      <pc:sldChg chg="del">
        <pc:chgData name="" userId="6eb385fbd599c2de" providerId="LiveId" clId="{E9348CC1-7A69-40DE-A0EB-B10A22764875}" dt="2021-10-31T02:33:19.194" v="10025" actId="2696"/>
        <pc:sldMkLst>
          <pc:docMk/>
          <pc:sldMk cId="0" sldId="402"/>
        </pc:sldMkLst>
      </pc:sldChg>
      <pc:sldChg chg="del">
        <pc:chgData name="" userId="6eb385fbd599c2de" providerId="LiveId" clId="{E9348CC1-7A69-40DE-A0EB-B10A22764875}" dt="2021-10-31T02:33:19.361" v="10026" actId="2696"/>
        <pc:sldMkLst>
          <pc:docMk/>
          <pc:sldMk cId="2282687094" sldId="403"/>
        </pc:sldMkLst>
      </pc:sldChg>
      <pc:sldChg chg="del">
        <pc:chgData name="" userId="6eb385fbd599c2de" providerId="LiveId" clId="{E9348CC1-7A69-40DE-A0EB-B10A22764875}" dt="2021-10-31T02:33:19.514" v="10027" actId="2696"/>
        <pc:sldMkLst>
          <pc:docMk/>
          <pc:sldMk cId="4143324440" sldId="406"/>
        </pc:sldMkLst>
      </pc:sldChg>
      <pc:sldChg chg="del">
        <pc:chgData name="" userId="6eb385fbd599c2de" providerId="LiveId" clId="{E9348CC1-7A69-40DE-A0EB-B10A22764875}" dt="2021-10-31T02:33:19.684" v="10028" actId="2696"/>
        <pc:sldMkLst>
          <pc:docMk/>
          <pc:sldMk cId="572757547" sldId="407"/>
        </pc:sldMkLst>
      </pc:sldChg>
      <pc:sldChg chg="del">
        <pc:chgData name="" userId="6eb385fbd599c2de" providerId="LiveId" clId="{E9348CC1-7A69-40DE-A0EB-B10A22764875}" dt="2021-10-31T02:33:19.877" v="10029" actId="2696"/>
        <pc:sldMkLst>
          <pc:docMk/>
          <pc:sldMk cId="1023310512" sldId="408"/>
        </pc:sldMkLst>
      </pc:sldChg>
      <pc:sldChg chg="del">
        <pc:chgData name="" userId="6eb385fbd599c2de" providerId="LiveId" clId="{E9348CC1-7A69-40DE-A0EB-B10A22764875}" dt="2021-10-31T02:33:20.362" v="10030" actId="2696"/>
        <pc:sldMkLst>
          <pc:docMk/>
          <pc:sldMk cId="0" sldId="409"/>
        </pc:sldMkLst>
      </pc:sldChg>
      <pc:sldChg chg="del">
        <pc:chgData name="" userId="6eb385fbd599c2de" providerId="LiveId" clId="{E9348CC1-7A69-40DE-A0EB-B10A22764875}" dt="2021-10-31T02:33:21.130" v="10032" actId="2696"/>
        <pc:sldMkLst>
          <pc:docMk/>
          <pc:sldMk cId="0" sldId="411"/>
        </pc:sldMkLst>
      </pc:sldChg>
      <pc:sldChg chg="modSp">
        <pc:chgData name="" userId="6eb385fbd599c2de" providerId="LiveId" clId="{E9348CC1-7A69-40DE-A0EB-B10A22764875}" dt="2021-10-30T23:26:07.823" v="302" actId="255"/>
        <pc:sldMkLst>
          <pc:docMk/>
          <pc:sldMk cId="1403095468" sldId="412"/>
        </pc:sldMkLst>
        <pc:graphicFrameChg chg="mod">
          <ac:chgData name="" userId="6eb385fbd599c2de" providerId="LiveId" clId="{E9348CC1-7A69-40DE-A0EB-B10A22764875}" dt="2021-10-30T23:26:07.823" v="302" actId="255"/>
          <ac:graphicFrameMkLst>
            <pc:docMk/>
            <pc:sldMk cId="1403095468" sldId="412"/>
            <ac:graphicFrameMk id="8" creationId="{3E496BEF-6DF4-4DCB-AA3D-C97C4891F870}"/>
          </ac:graphicFrameMkLst>
        </pc:graphicFrameChg>
      </pc:sldChg>
      <pc:sldChg chg="add">
        <pc:chgData name="" userId="6eb385fbd599c2de" providerId="LiveId" clId="{E9348CC1-7A69-40DE-A0EB-B10A22764875}" dt="2021-10-30T23:27:22.495" v="303"/>
        <pc:sldMkLst>
          <pc:docMk/>
          <pc:sldMk cId="820282924" sldId="414"/>
        </pc:sldMkLst>
      </pc:sldChg>
      <pc:sldChg chg="modSp add">
        <pc:chgData name="" userId="6eb385fbd599c2de" providerId="LiveId" clId="{E9348CC1-7A69-40DE-A0EB-B10A22764875}" dt="2021-10-30T23:34:12.071" v="818" actId="5793"/>
        <pc:sldMkLst>
          <pc:docMk/>
          <pc:sldMk cId="3151329040" sldId="415"/>
        </pc:sldMkLst>
        <pc:spChg chg="mod">
          <ac:chgData name="" userId="6eb385fbd599c2de" providerId="LiveId" clId="{E9348CC1-7A69-40DE-A0EB-B10A22764875}" dt="2021-10-30T23:33:54.088" v="814" actId="404"/>
          <ac:spMkLst>
            <pc:docMk/>
            <pc:sldMk cId="3151329040" sldId="415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0T23:34:12.071" v="818" actId="5793"/>
          <ac:spMkLst>
            <pc:docMk/>
            <pc:sldMk cId="3151329040" sldId="415"/>
            <ac:spMk id="6" creationId="{00000000-0000-0000-0000-000000000000}"/>
          </ac:spMkLst>
        </pc:spChg>
      </pc:sldChg>
      <pc:sldChg chg="modSp add ord">
        <pc:chgData name="" userId="6eb385fbd599c2de" providerId="LiveId" clId="{E9348CC1-7A69-40DE-A0EB-B10A22764875}" dt="2021-10-30T23:46:56.590" v="1880" actId="20577"/>
        <pc:sldMkLst>
          <pc:docMk/>
          <pc:sldMk cId="1935580089" sldId="416"/>
        </pc:sldMkLst>
        <pc:spChg chg="mod">
          <ac:chgData name="" userId="6eb385fbd599c2de" providerId="LiveId" clId="{E9348CC1-7A69-40DE-A0EB-B10A22764875}" dt="2021-10-30T23:42:55.094" v="1318" actId="20577"/>
          <ac:spMkLst>
            <pc:docMk/>
            <pc:sldMk cId="1935580089" sldId="416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0T23:46:56.590" v="1880" actId="20577"/>
          <ac:spMkLst>
            <pc:docMk/>
            <pc:sldMk cId="1935580089" sldId="416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1T00:07:42.398" v="2592" actId="20577"/>
        <pc:sldMkLst>
          <pc:docMk/>
          <pc:sldMk cId="3427019701" sldId="417"/>
        </pc:sldMkLst>
        <pc:spChg chg="mod">
          <ac:chgData name="" userId="6eb385fbd599c2de" providerId="LiveId" clId="{E9348CC1-7A69-40DE-A0EB-B10A22764875}" dt="2021-10-31T00:04:18.101" v="2086" actId="20577"/>
          <ac:spMkLst>
            <pc:docMk/>
            <pc:sldMk cId="3427019701" sldId="417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0:07:42.398" v="2592" actId="20577"/>
          <ac:spMkLst>
            <pc:docMk/>
            <pc:sldMk cId="3427019701" sldId="417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02:58.402" v="1915" actId="2696"/>
        <pc:sldMkLst>
          <pc:docMk/>
          <pc:sldMk cId="3838368278" sldId="417"/>
        </pc:sldMkLst>
      </pc:sldChg>
      <pc:sldChg chg="addSp delSp modSp add">
        <pc:chgData name="" userId="6eb385fbd599c2de" providerId="LiveId" clId="{E9348CC1-7A69-40DE-A0EB-B10A22764875}" dt="2021-10-31T00:42:34.795" v="3969" actId="122"/>
        <pc:sldMkLst>
          <pc:docMk/>
          <pc:sldMk cId="1701399410" sldId="418"/>
        </pc:sldMkLst>
        <pc:spChg chg="mod">
          <ac:chgData name="" userId="6eb385fbd599c2de" providerId="LiveId" clId="{E9348CC1-7A69-40DE-A0EB-B10A22764875}" dt="2021-10-31T00:40:48.233" v="3894" actId="1076"/>
          <ac:spMkLst>
            <pc:docMk/>
            <pc:sldMk cId="1701399410" sldId="418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0:40:40.985" v="3893" actId="27636"/>
          <ac:spMkLst>
            <pc:docMk/>
            <pc:sldMk cId="1701399410" sldId="418"/>
            <ac:spMk id="5" creationId="{00000000-0000-0000-0000-000000000000}"/>
          </ac:spMkLst>
        </pc:spChg>
        <pc:spChg chg="del">
          <ac:chgData name="" userId="6eb385fbd599c2de" providerId="LiveId" clId="{E9348CC1-7A69-40DE-A0EB-B10A22764875}" dt="2021-10-31T00:40:08.784" v="3864" actId="478"/>
          <ac:spMkLst>
            <pc:docMk/>
            <pc:sldMk cId="1701399410" sldId="418"/>
            <ac:spMk id="6" creationId="{00000000-0000-0000-0000-000000000000}"/>
          </ac:spMkLst>
        </pc:spChg>
        <pc:spChg chg="add mod">
          <ac:chgData name="" userId="6eb385fbd599c2de" providerId="LiveId" clId="{E9348CC1-7A69-40DE-A0EB-B10A22764875}" dt="2021-10-31T00:41:42.834" v="3900" actId="207"/>
          <ac:spMkLst>
            <pc:docMk/>
            <pc:sldMk cId="1701399410" sldId="418"/>
            <ac:spMk id="8" creationId="{06795E5F-FEC6-49A1-A437-4B7E55F870BC}"/>
          </ac:spMkLst>
        </pc:spChg>
        <pc:spChg chg="add mod">
          <ac:chgData name="" userId="6eb385fbd599c2de" providerId="LiveId" clId="{E9348CC1-7A69-40DE-A0EB-B10A22764875}" dt="2021-10-31T00:42:05.789" v="3906" actId="13822"/>
          <ac:spMkLst>
            <pc:docMk/>
            <pc:sldMk cId="1701399410" sldId="418"/>
            <ac:spMk id="9" creationId="{4C418734-7FA0-4AB0-A413-F5A5455F6D7A}"/>
          </ac:spMkLst>
        </pc:spChg>
        <pc:spChg chg="add mod">
          <ac:chgData name="" userId="6eb385fbd599c2de" providerId="LiveId" clId="{E9348CC1-7A69-40DE-A0EB-B10A22764875}" dt="2021-10-31T00:42:34.795" v="3969" actId="122"/>
          <ac:spMkLst>
            <pc:docMk/>
            <pc:sldMk cId="1701399410" sldId="418"/>
            <ac:spMk id="10" creationId="{947CDFCA-1F56-4A36-8CC9-70ECA4F17DD7}"/>
          </ac:spMkLst>
        </pc:spChg>
        <pc:picChg chg="add mod">
          <ac:chgData name="" userId="6eb385fbd599c2de" providerId="LiveId" clId="{E9348CC1-7A69-40DE-A0EB-B10A22764875}" dt="2021-10-31T00:41:53.963" v="3903" actId="1076"/>
          <ac:picMkLst>
            <pc:docMk/>
            <pc:sldMk cId="1701399410" sldId="418"/>
            <ac:picMk id="7" creationId="{5CF63431-D5AC-4C9C-8C7E-E551F6FE1D85}"/>
          </ac:picMkLst>
        </pc:picChg>
      </pc:sldChg>
      <pc:sldChg chg="add del">
        <pc:chgData name="" userId="6eb385fbd599c2de" providerId="LiveId" clId="{E9348CC1-7A69-40DE-A0EB-B10A22764875}" dt="2021-10-31T00:43:21.577" v="3970" actId="2696"/>
        <pc:sldMkLst>
          <pc:docMk/>
          <pc:sldMk cId="1024581107" sldId="419"/>
        </pc:sldMkLst>
      </pc:sldChg>
      <pc:sldChg chg="modSp add">
        <pc:chgData name="" userId="6eb385fbd599c2de" providerId="LiveId" clId="{E9348CC1-7A69-40DE-A0EB-B10A22764875}" dt="2021-10-31T00:57:19.360" v="5440" actId="20577"/>
        <pc:sldMkLst>
          <pc:docMk/>
          <pc:sldMk cId="2275295373" sldId="419"/>
        </pc:sldMkLst>
        <pc:spChg chg="mod">
          <ac:chgData name="" userId="6eb385fbd599c2de" providerId="LiveId" clId="{E9348CC1-7A69-40DE-A0EB-B10A22764875}" dt="2021-10-31T00:43:39.279" v="4024" actId="20577"/>
          <ac:spMkLst>
            <pc:docMk/>
            <pc:sldMk cId="2275295373" sldId="419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0:57:19.360" v="5440" actId="20577"/>
          <ac:spMkLst>
            <pc:docMk/>
            <pc:sldMk cId="2275295373" sldId="419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1T01:04:54.201" v="6312" actId="27636"/>
        <pc:sldMkLst>
          <pc:docMk/>
          <pc:sldMk cId="730051291" sldId="420"/>
        </pc:sldMkLst>
        <pc:spChg chg="mod">
          <ac:chgData name="" userId="6eb385fbd599c2de" providerId="LiveId" clId="{E9348CC1-7A69-40DE-A0EB-B10A22764875}" dt="2021-10-31T01:00:18.732" v="5585" actId="20577"/>
          <ac:spMkLst>
            <pc:docMk/>
            <pc:sldMk cId="730051291" sldId="420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1:04:54.201" v="6312" actId="27636"/>
          <ac:spMkLst>
            <pc:docMk/>
            <pc:sldMk cId="730051291" sldId="420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57:59.027" v="5447" actId="2696"/>
        <pc:sldMkLst>
          <pc:docMk/>
          <pc:sldMk cId="1030274114" sldId="420"/>
        </pc:sldMkLst>
      </pc:sldChg>
      <pc:sldChg chg="add del">
        <pc:chgData name="" userId="6eb385fbd599c2de" providerId="LiveId" clId="{E9348CC1-7A69-40DE-A0EB-B10A22764875}" dt="2021-10-31T00:57:59.011" v="5446" actId="2696"/>
        <pc:sldMkLst>
          <pc:docMk/>
          <pc:sldMk cId="2440671631" sldId="421"/>
        </pc:sldMkLst>
      </pc:sldChg>
      <pc:sldChg chg="modSp add">
        <pc:chgData name="" userId="6eb385fbd599c2de" providerId="LiveId" clId="{E9348CC1-7A69-40DE-A0EB-B10A22764875}" dt="2021-10-31T01:52:30.378" v="7528" actId="20577"/>
        <pc:sldMkLst>
          <pc:docMk/>
          <pc:sldMk cId="3643304224" sldId="421"/>
        </pc:sldMkLst>
        <pc:spChg chg="mod">
          <ac:chgData name="" userId="6eb385fbd599c2de" providerId="LiveId" clId="{E9348CC1-7A69-40DE-A0EB-B10A22764875}" dt="2021-10-31T01:14:59.818" v="6391" actId="20577"/>
          <ac:spMkLst>
            <pc:docMk/>
            <pc:sldMk cId="3643304224" sldId="421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1:52:30.378" v="7528" actId="20577"/>
          <ac:spMkLst>
            <pc:docMk/>
            <pc:sldMk cId="3643304224" sldId="421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57:59.011" v="5444" actId="2696"/>
        <pc:sldMkLst>
          <pc:docMk/>
          <pc:sldMk cId="1234165287" sldId="422"/>
        </pc:sldMkLst>
      </pc:sldChg>
      <pc:sldChg chg="modSp add">
        <pc:chgData name="" userId="6eb385fbd599c2de" providerId="LiveId" clId="{E9348CC1-7A69-40DE-A0EB-B10A22764875}" dt="2021-10-31T01:59:01.874" v="8010" actId="20577"/>
        <pc:sldMkLst>
          <pc:docMk/>
          <pc:sldMk cId="1945899243" sldId="422"/>
        </pc:sldMkLst>
        <pc:spChg chg="mod">
          <ac:chgData name="" userId="6eb385fbd599c2de" providerId="LiveId" clId="{E9348CC1-7A69-40DE-A0EB-B10A22764875}" dt="2021-10-31T01:20:52.426" v="7038" actId="27636"/>
          <ac:spMkLst>
            <pc:docMk/>
            <pc:sldMk cId="1945899243" sldId="422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1:59:01.874" v="8010" actId="20577"/>
          <ac:spMkLst>
            <pc:docMk/>
            <pc:sldMk cId="1945899243" sldId="422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57:59.007" v="5443" actId="2696"/>
        <pc:sldMkLst>
          <pc:docMk/>
          <pc:sldMk cId="1697440509" sldId="423"/>
        </pc:sldMkLst>
      </pc:sldChg>
      <pc:sldChg chg="addSp delSp modSp add">
        <pc:chgData name="" userId="6eb385fbd599c2de" providerId="LiveId" clId="{E9348CC1-7A69-40DE-A0EB-B10A22764875}" dt="2021-10-31T01:54:22.957" v="7561" actId="14100"/>
        <pc:sldMkLst>
          <pc:docMk/>
          <pc:sldMk cId="2702953954" sldId="423"/>
        </pc:sldMkLst>
        <pc:spChg chg="mod">
          <ac:chgData name="" userId="6eb385fbd599c2de" providerId="LiveId" clId="{E9348CC1-7A69-40DE-A0EB-B10A22764875}" dt="2021-10-31T01:54:01.128" v="7555" actId="20577"/>
          <ac:spMkLst>
            <pc:docMk/>
            <pc:sldMk cId="2702953954" sldId="423"/>
            <ac:spMk id="2" creationId="{00000000-0000-0000-0000-000000000000}"/>
          </ac:spMkLst>
        </pc:spChg>
        <pc:spChg chg="del">
          <ac:chgData name="" userId="6eb385fbd599c2de" providerId="LiveId" clId="{E9348CC1-7A69-40DE-A0EB-B10A22764875}" dt="2021-10-31T01:54:04.037" v="7556" actId="478"/>
          <ac:spMkLst>
            <pc:docMk/>
            <pc:sldMk cId="2702953954" sldId="423"/>
            <ac:spMk id="6" creationId="{00000000-0000-0000-0000-000000000000}"/>
          </ac:spMkLst>
        </pc:spChg>
        <pc:spChg chg="add del">
          <ac:chgData name="" userId="6eb385fbd599c2de" providerId="LiveId" clId="{E9348CC1-7A69-40DE-A0EB-B10A22764875}" dt="2021-10-31T01:54:08.579" v="7558" actId="478"/>
          <ac:spMkLst>
            <pc:docMk/>
            <pc:sldMk cId="2702953954" sldId="423"/>
            <ac:spMk id="7" creationId="{DA3AA4C8-802C-424C-A7B2-54C07BED3F0B}"/>
          </ac:spMkLst>
        </pc:spChg>
        <pc:picChg chg="add mod">
          <ac:chgData name="" userId="6eb385fbd599c2de" providerId="LiveId" clId="{E9348CC1-7A69-40DE-A0EB-B10A22764875}" dt="2021-10-31T01:54:22.957" v="7561" actId="14100"/>
          <ac:picMkLst>
            <pc:docMk/>
            <pc:sldMk cId="2702953954" sldId="423"/>
            <ac:picMk id="8" creationId="{9E964F0E-C0B2-475E-AD43-07C220B1B14A}"/>
          </ac:picMkLst>
        </pc:picChg>
      </pc:sldChg>
      <pc:sldChg chg="add del">
        <pc:chgData name="" userId="6eb385fbd599c2de" providerId="LiveId" clId="{E9348CC1-7A69-40DE-A0EB-B10A22764875}" dt="2021-10-31T00:57:59.001" v="5442" actId="2696"/>
        <pc:sldMkLst>
          <pc:docMk/>
          <pc:sldMk cId="1377937011" sldId="424"/>
        </pc:sldMkLst>
      </pc:sldChg>
      <pc:sldChg chg="modSp add">
        <pc:chgData name="" userId="6eb385fbd599c2de" providerId="LiveId" clId="{E9348CC1-7A69-40DE-A0EB-B10A22764875}" dt="2021-10-31T02:06:31.387" v="8722" actId="20577"/>
        <pc:sldMkLst>
          <pc:docMk/>
          <pc:sldMk cId="3796204631" sldId="424"/>
        </pc:sldMkLst>
        <pc:spChg chg="mod">
          <ac:chgData name="" userId="6eb385fbd599c2de" providerId="LiveId" clId="{E9348CC1-7A69-40DE-A0EB-B10A22764875}" dt="2021-10-31T02:00:40.315" v="8048" actId="20577"/>
          <ac:spMkLst>
            <pc:docMk/>
            <pc:sldMk cId="3796204631" sldId="424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2:06:05.863" v="8621" actId="20577"/>
          <ac:spMkLst>
            <pc:docMk/>
            <pc:sldMk cId="3796204631" sldId="424"/>
            <ac:spMk id="4" creationId="{00000000-0000-0000-0000-000000000000}"/>
          </ac:spMkLst>
        </pc:spChg>
        <pc:spChg chg="mod">
          <ac:chgData name="" userId="6eb385fbd599c2de" providerId="LiveId" clId="{E9348CC1-7A69-40DE-A0EB-B10A22764875}" dt="2021-10-31T02:06:31.387" v="8722" actId="20577"/>
          <ac:spMkLst>
            <pc:docMk/>
            <pc:sldMk cId="3796204631" sldId="424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1T00:49:23.636" v="4665" actId="20577"/>
        <pc:sldMkLst>
          <pc:docMk/>
          <pc:sldMk cId="2957755815" sldId="425"/>
        </pc:sldMkLst>
        <pc:spChg chg="mod">
          <ac:chgData name="" userId="6eb385fbd599c2de" providerId="LiveId" clId="{E9348CC1-7A69-40DE-A0EB-B10A22764875}" dt="2021-10-31T00:13:12.723" v="2949" actId="20577"/>
          <ac:spMkLst>
            <pc:docMk/>
            <pc:sldMk cId="2957755815" sldId="425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0:49:23.636" v="4665" actId="20577"/>
          <ac:spMkLst>
            <pc:docMk/>
            <pc:sldMk cId="2957755815" sldId="425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57:59.011" v="5445" actId="2696"/>
        <pc:sldMkLst>
          <pc:docMk/>
          <pc:sldMk cId="1615274529" sldId="426"/>
        </pc:sldMkLst>
      </pc:sldChg>
      <pc:sldChg chg="modSp add">
        <pc:chgData name="" userId="6eb385fbd599c2de" providerId="LiveId" clId="{E9348CC1-7A69-40DE-A0EB-B10A22764875}" dt="2021-10-31T00:58:26.748" v="5512" actId="255"/>
        <pc:sldMkLst>
          <pc:docMk/>
          <pc:sldMk cId="3654185781" sldId="426"/>
        </pc:sldMkLst>
        <pc:spChg chg="mod">
          <ac:chgData name="" userId="6eb385fbd599c2de" providerId="LiveId" clId="{E9348CC1-7A69-40DE-A0EB-B10A22764875}" dt="2021-10-31T00:58:26.748" v="5512" actId="255"/>
          <ac:spMkLst>
            <pc:docMk/>
            <pc:sldMk cId="3654185781" sldId="426"/>
            <ac:spMk id="7" creationId="{0BC4CDE4-4B0C-495C-A2C4-DE9CB1AE38E9}"/>
          </ac:spMkLst>
        </pc:spChg>
      </pc:sldChg>
      <pc:sldChg chg="delSp modSp add">
        <pc:chgData name="" userId="6eb385fbd599c2de" providerId="LiveId" clId="{E9348CC1-7A69-40DE-A0EB-B10A22764875}" dt="2021-10-31T01:57:48.703" v="7762" actId="20577"/>
        <pc:sldMkLst>
          <pc:docMk/>
          <pc:sldMk cId="3222941037" sldId="427"/>
        </pc:sldMkLst>
        <pc:spChg chg="mod">
          <ac:chgData name="" userId="6eb385fbd599c2de" providerId="LiveId" clId="{E9348CC1-7A69-40DE-A0EB-B10A22764875}" dt="2021-10-31T01:56:38.498" v="7596" actId="20577"/>
          <ac:spMkLst>
            <pc:docMk/>
            <pc:sldMk cId="3222941037" sldId="427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1:57:48.703" v="7762" actId="20577"/>
          <ac:spMkLst>
            <pc:docMk/>
            <pc:sldMk cId="3222941037" sldId="427"/>
            <ac:spMk id="9" creationId="{40B46962-BE15-4C94-AEEA-EF9902356C6C}"/>
          </ac:spMkLst>
        </pc:spChg>
        <pc:picChg chg="del">
          <ac:chgData name="" userId="6eb385fbd599c2de" providerId="LiveId" clId="{E9348CC1-7A69-40DE-A0EB-B10A22764875}" dt="2021-10-31T01:56:44.737" v="7598" actId="478"/>
          <ac:picMkLst>
            <pc:docMk/>
            <pc:sldMk cId="3222941037" sldId="427"/>
            <ac:picMk id="10" creationId="{EFE6A084-D74F-4FA3-AEA5-DCB072A91F2D}"/>
          </ac:picMkLst>
        </pc:picChg>
      </pc:sldChg>
      <pc:sldChg chg="addSp delSp modSp add">
        <pc:chgData name="" userId="6eb385fbd599c2de" providerId="LiveId" clId="{E9348CC1-7A69-40DE-A0EB-B10A22764875}" dt="2021-10-31T02:21:27.584" v="8996" actId="113"/>
        <pc:sldMkLst>
          <pc:docMk/>
          <pc:sldMk cId="3916756529" sldId="428"/>
        </pc:sldMkLst>
        <pc:spChg chg="mod">
          <ac:chgData name="" userId="6eb385fbd599c2de" providerId="LiveId" clId="{E9348CC1-7A69-40DE-A0EB-B10A22764875}" dt="2021-10-31T02:12:18.147" v="8751" actId="20577"/>
          <ac:spMkLst>
            <pc:docMk/>
            <pc:sldMk cId="3916756529" sldId="428"/>
            <ac:spMk id="2" creationId="{00000000-0000-0000-0000-000000000000}"/>
          </ac:spMkLst>
        </pc:spChg>
        <pc:spChg chg="del">
          <ac:chgData name="" userId="6eb385fbd599c2de" providerId="LiveId" clId="{E9348CC1-7A69-40DE-A0EB-B10A22764875}" dt="2021-10-31T02:13:59.860" v="8752" actId="478"/>
          <ac:spMkLst>
            <pc:docMk/>
            <pc:sldMk cId="3916756529" sldId="428"/>
            <ac:spMk id="6" creationId="{00000000-0000-0000-0000-000000000000}"/>
          </ac:spMkLst>
        </pc:spChg>
        <pc:spChg chg="add mod">
          <ac:chgData name="" userId="6eb385fbd599c2de" providerId="LiveId" clId="{E9348CC1-7A69-40DE-A0EB-B10A22764875}" dt="2021-10-31T02:19:57.608" v="8768" actId="207"/>
          <ac:spMkLst>
            <pc:docMk/>
            <pc:sldMk cId="3916756529" sldId="428"/>
            <ac:spMk id="8" creationId="{DBBF7312-0B10-4842-9236-64EA3A73748F}"/>
          </ac:spMkLst>
        </pc:spChg>
        <pc:spChg chg="add mod">
          <ac:chgData name="" userId="6eb385fbd599c2de" providerId="LiveId" clId="{E9348CC1-7A69-40DE-A0EB-B10A22764875}" dt="2021-10-31T02:21:27.584" v="8996" actId="113"/>
          <ac:spMkLst>
            <pc:docMk/>
            <pc:sldMk cId="3916756529" sldId="428"/>
            <ac:spMk id="9" creationId="{0711EA45-E60B-43E8-AA0E-B48914629482}"/>
          </ac:spMkLst>
        </pc:spChg>
        <pc:picChg chg="add mod">
          <ac:chgData name="" userId="6eb385fbd599c2de" providerId="LiveId" clId="{E9348CC1-7A69-40DE-A0EB-B10A22764875}" dt="2021-10-31T02:18:14.622" v="8756" actId="1076"/>
          <ac:picMkLst>
            <pc:docMk/>
            <pc:sldMk cId="3916756529" sldId="428"/>
            <ac:picMk id="7" creationId="{6D620D94-C3C0-47FD-967A-B77DBCA7003F}"/>
          </ac:picMkLst>
        </pc:picChg>
      </pc:sldChg>
      <pc:sldChg chg="modSp add">
        <pc:chgData name="" userId="6eb385fbd599c2de" providerId="LiveId" clId="{E9348CC1-7A69-40DE-A0EB-B10A22764875}" dt="2021-10-31T02:29:31.018" v="10016" actId="20577"/>
        <pc:sldMkLst>
          <pc:docMk/>
          <pc:sldMk cId="2369289656" sldId="429"/>
        </pc:sldMkLst>
        <pc:spChg chg="mod">
          <ac:chgData name="" userId="6eb385fbd599c2de" providerId="LiveId" clId="{E9348CC1-7A69-40DE-A0EB-B10A22764875}" dt="2021-10-31T02:21:52.637" v="9043" actId="20577"/>
          <ac:spMkLst>
            <pc:docMk/>
            <pc:sldMk cId="2369289656" sldId="429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2:29:31.018" v="10016" actId="20577"/>
          <ac:spMkLst>
            <pc:docMk/>
            <pc:sldMk cId="2369289656" sldId="429"/>
            <ac:spMk id="6" creationId="{00000000-0000-0000-0000-000000000000}"/>
          </ac:spMkLst>
        </pc:spChg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0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1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2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3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4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5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6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37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1184105734" sldId="438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1537369228" sldId="439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3735224975" sldId="440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3870576163" sldId="441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42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43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44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45"/>
        </pc:sldMkLst>
      </pc:sldChg>
      <pc:sldChg chg="modSp add">
        <pc:chgData name="" userId="6eb385fbd599c2de" providerId="LiveId" clId="{E9348CC1-7A69-40DE-A0EB-B10A22764875}" dt="2021-11-01T13:24:07.336" v="11560" actId="20577"/>
        <pc:sldMkLst>
          <pc:docMk/>
          <pc:sldMk cId="0" sldId="446"/>
        </pc:sldMkLst>
        <pc:spChg chg="mod">
          <ac:chgData name="" userId="6eb385fbd599c2de" providerId="LiveId" clId="{E9348CC1-7A69-40DE-A0EB-B10A22764875}" dt="2021-11-01T13:24:07.336" v="11560" actId="20577"/>
          <ac:spMkLst>
            <pc:docMk/>
            <pc:sldMk cId="0" sldId="446"/>
            <ac:spMk id="16387" creationId="{00000000-0000-0000-0000-000000000000}"/>
          </ac:spMkLst>
        </pc:spChg>
      </pc:sldChg>
      <pc:sldChg chg="modSp">
        <pc:chgData name="" userId="6eb385fbd599c2de" providerId="LiveId" clId="{E9348CC1-7A69-40DE-A0EB-B10A22764875}" dt="2021-11-01T12:15:57.706" v="10104" actId="20577"/>
        <pc:sldMkLst>
          <pc:docMk/>
          <pc:sldMk cId="389598287" sldId="457"/>
        </pc:sldMkLst>
        <pc:graphicFrameChg chg="modGraphic">
          <ac:chgData name="" userId="6eb385fbd599c2de" providerId="LiveId" clId="{E9348CC1-7A69-40DE-A0EB-B10A22764875}" dt="2021-11-01T12:15:57.706" v="10104" actId="20577"/>
          <ac:graphicFrameMkLst>
            <pc:docMk/>
            <pc:sldMk cId="389598287" sldId="457"/>
            <ac:graphicFrameMk id="10" creationId="{718F1AF1-5064-4788-9B0E-4EC7F877B90A}"/>
          </ac:graphicFrameMkLst>
        </pc:graphicFrameChg>
      </pc:sldChg>
      <pc:sldChg chg="modSp">
        <pc:chgData name="" userId="6eb385fbd599c2de" providerId="LiveId" clId="{E9348CC1-7A69-40DE-A0EB-B10A22764875}" dt="2021-11-01T12:32:03.879" v="11548" actId="20577"/>
        <pc:sldMkLst>
          <pc:docMk/>
          <pc:sldMk cId="2993912424" sldId="458"/>
        </pc:sldMkLst>
        <pc:graphicFrameChg chg="mod modGraphic">
          <ac:chgData name="" userId="6eb385fbd599c2de" providerId="LiveId" clId="{E9348CC1-7A69-40DE-A0EB-B10A22764875}" dt="2021-11-01T12:32:03.879" v="11548" actId="20577"/>
          <ac:graphicFrameMkLst>
            <pc:docMk/>
            <pc:sldMk cId="2993912424" sldId="458"/>
            <ac:graphicFrameMk id="8" creationId="{FB48BE60-CEAA-4012-B6F7-69A84F00D83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9DA0E-1F9C-40FA-8FD6-E7AC721204DE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42010BD-9D1F-4522-A958-0D5A93723229}">
      <dgm:prSet phldrT="[Metin]" custT="1"/>
      <dgm:spPr/>
      <dgm:t>
        <a:bodyPr/>
        <a:lstStyle/>
        <a:p>
          <a:r>
            <a:rPr lang="tr-TR" sz="2400" dirty="0">
              <a:solidFill>
                <a:schemeClr val="tx1"/>
              </a:solidFill>
            </a:rPr>
            <a:t>Organik fosfatların ve karbonhidratların </a:t>
          </a:r>
          <a:r>
            <a:rPr lang="tr-TR" sz="2400" dirty="0" err="1">
              <a:solidFill>
                <a:schemeClr val="tx1"/>
              </a:solidFill>
            </a:rPr>
            <a:t>degredasyonu</a:t>
          </a:r>
          <a:endParaRPr lang="tr-TR" sz="2400" dirty="0">
            <a:solidFill>
              <a:schemeClr val="tx1"/>
            </a:solidFill>
          </a:endParaRPr>
        </a:p>
      </dgm:t>
    </dgm:pt>
    <dgm:pt modelId="{6609F44E-873E-421A-825D-B092D7CB80F5}" type="parTrans" cxnId="{878DB317-36B3-4182-92C5-1C5DC128F4DC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B4D33771-73EC-4E4C-91C4-4A70F67B45D1}" type="sibTrans" cxnId="{878DB317-36B3-4182-92C5-1C5DC128F4DC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BCEBC7E1-26B2-407B-973E-443BE8129D33}">
      <dgm:prSet phldrT="[Metin]" custT="1"/>
      <dgm:spPr/>
      <dgm:t>
        <a:bodyPr/>
        <a:lstStyle/>
        <a:p>
          <a:r>
            <a:rPr lang="tr-TR" sz="2400" dirty="0" err="1">
              <a:solidFill>
                <a:schemeClr val="tx1"/>
              </a:solidFill>
            </a:rPr>
            <a:t>Lipolitik</a:t>
          </a:r>
          <a:r>
            <a:rPr lang="tr-TR" sz="2400" dirty="0">
              <a:solidFill>
                <a:schemeClr val="tx1"/>
              </a:solidFill>
            </a:rPr>
            <a:t> değişimler</a:t>
          </a:r>
        </a:p>
      </dgm:t>
    </dgm:pt>
    <dgm:pt modelId="{B078C129-327C-479A-A011-72B3A60975CC}" type="parTrans" cxnId="{E327342B-BC3F-480E-837B-FEA91B6003B7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CA71C726-BCA4-458B-83F0-C9EA13592261}" type="sibTrans" cxnId="{E327342B-BC3F-480E-837B-FEA91B6003B7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B7D78274-A559-4274-9CDD-71A4832CD2C3}">
      <dgm:prSet phldrT="[Metin]" custT="1"/>
      <dgm:spPr/>
      <dgm:t>
        <a:bodyPr/>
        <a:lstStyle/>
        <a:p>
          <a:r>
            <a:rPr lang="tr-TR" sz="2400" dirty="0">
              <a:solidFill>
                <a:schemeClr val="tx1"/>
              </a:solidFill>
            </a:rPr>
            <a:t>Duyusal kalitedeki değişimler</a:t>
          </a:r>
        </a:p>
      </dgm:t>
    </dgm:pt>
    <dgm:pt modelId="{73325232-11C1-4C8F-9CB5-A5E3041661E6}" type="parTrans" cxnId="{A6EE8349-FDE4-4EC2-8D69-2D0D8F1D1220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567B5F07-64C5-4292-9561-158B1FB9A55B}" type="sibTrans" cxnId="{A6EE8349-FDE4-4EC2-8D69-2D0D8F1D1220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C8F68ADF-5F1F-4BD6-BBDF-6721B2FFB982}">
      <dgm:prSet phldrT="[Metin]" custT="1"/>
      <dgm:spPr/>
      <dgm:t>
        <a:bodyPr/>
        <a:lstStyle/>
        <a:p>
          <a:r>
            <a:rPr lang="tr-TR" sz="2400" dirty="0" err="1">
              <a:solidFill>
                <a:schemeClr val="tx1"/>
              </a:solidFill>
            </a:rPr>
            <a:t>Rigor</a:t>
          </a:r>
          <a:r>
            <a:rPr lang="tr-TR" sz="2400" dirty="0">
              <a:solidFill>
                <a:schemeClr val="tx1"/>
              </a:solidFill>
            </a:rPr>
            <a:t> </a:t>
          </a:r>
          <a:r>
            <a:rPr lang="tr-TR" sz="2400" dirty="0" err="1">
              <a:solidFill>
                <a:schemeClr val="tx1"/>
              </a:solidFill>
            </a:rPr>
            <a:t>mortis</a:t>
          </a:r>
          <a:endParaRPr lang="tr-TR" sz="2400" dirty="0">
            <a:solidFill>
              <a:schemeClr val="tx1"/>
            </a:solidFill>
          </a:endParaRPr>
        </a:p>
      </dgm:t>
    </dgm:pt>
    <dgm:pt modelId="{E327D337-6D5D-4E63-BF58-48CB376D8234}" type="parTrans" cxnId="{EAB17892-D539-427F-995E-B61EFB284047}">
      <dgm:prSet/>
      <dgm:spPr/>
      <dgm:t>
        <a:bodyPr/>
        <a:lstStyle/>
        <a:p>
          <a:endParaRPr lang="tr-TR" sz="2400"/>
        </a:p>
      </dgm:t>
    </dgm:pt>
    <dgm:pt modelId="{9D448ECB-BE41-483F-B146-0315973B61E1}" type="sibTrans" cxnId="{EAB17892-D539-427F-995E-B61EFB284047}">
      <dgm:prSet/>
      <dgm:spPr/>
      <dgm:t>
        <a:bodyPr/>
        <a:lstStyle/>
        <a:p>
          <a:endParaRPr lang="tr-TR" sz="2400"/>
        </a:p>
      </dgm:t>
    </dgm:pt>
    <dgm:pt modelId="{FB6E00AE-8EF0-410F-9A1C-E7B5A50E8906}">
      <dgm:prSet custT="1"/>
      <dgm:spPr/>
      <dgm:t>
        <a:bodyPr/>
        <a:lstStyle/>
        <a:p>
          <a:r>
            <a:rPr lang="tr-TR" sz="2400">
              <a:solidFill>
                <a:schemeClr val="tx1"/>
              </a:solidFill>
            </a:rPr>
            <a:t>Nitrojenli bileşiklerdeki değişimler</a:t>
          </a:r>
          <a:endParaRPr lang="tr-TR" sz="2400" dirty="0">
            <a:solidFill>
              <a:schemeClr val="tx1"/>
            </a:solidFill>
          </a:endParaRPr>
        </a:p>
      </dgm:t>
    </dgm:pt>
    <dgm:pt modelId="{8D26CB91-6A44-4F18-857A-31022B2B1A66}" type="parTrans" cxnId="{ED0E02D3-39BF-4F51-A16E-4816F40D3450}">
      <dgm:prSet/>
      <dgm:spPr/>
      <dgm:t>
        <a:bodyPr/>
        <a:lstStyle/>
        <a:p>
          <a:endParaRPr lang="tr-TR" sz="2400"/>
        </a:p>
      </dgm:t>
    </dgm:pt>
    <dgm:pt modelId="{0416E46A-472C-45A6-880E-AB6AC8FF281B}" type="sibTrans" cxnId="{ED0E02D3-39BF-4F51-A16E-4816F40D3450}">
      <dgm:prSet/>
      <dgm:spPr/>
      <dgm:t>
        <a:bodyPr/>
        <a:lstStyle/>
        <a:p>
          <a:endParaRPr lang="tr-TR" sz="2400"/>
        </a:p>
      </dgm:t>
    </dgm:pt>
    <dgm:pt modelId="{B5506672-AB84-4EF3-8953-6033211877A6}">
      <dgm:prSet phldrT="[Metin]" custT="1"/>
      <dgm:spPr/>
      <dgm:t>
        <a:bodyPr/>
        <a:lstStyle/>
        <a:p>
          <a:r>
            <a:rPr lang="tr-TR" sz="2400">
              <a:solidFill>
                <a:schemeClr val="tx1"/>
              </a:solidFill>
            </a:rPr>
            <a:t>Mikrobiyel kontaminasyon ve bozulma</a:t>
          </a:r>
          <a:endParaRPr lang="tr-TR" sz="2400" dirty="0">
            <a:solidFill>
              <a:schemeClr val="tx1"/>
            </a:solidFill>
          </a:endParaRPr>
        </a:p>
      </dgm:t>
    </dgm:pt>
    <dgm:pt modelId="{60C619D4-01FD-4CC1-BD1F-CD509C6EA218}" type="parTrans" cxnId="{CBF434EE-A1E4-440F-A679-3A8E0C180C95}">
      <dgm:prSet/>
      <dgm:spPr/>
      <dgm:t>
        <a:bodyPr/>
        <a:lstStyle/>
        <a:p>
          <a:endParaRPr lang="tr-TR"/>
        </a:p>
      </dgm:t>
    </dgm:pt>
    <dgm:pt modelId="{F37B113B-8724-43DE-B5DB-0E870999DA47}" type="sibTrans" cxnId="{CBF434EE-A1E4-440F-A679-3A8E0C180C95}">
      <dgm:prSet/>
      <dgm:spPr/>
      <dgm:t>
        <a:bodyPr/>
        <a:lstStyle/>
        <a:p>
          <a:endParaRPr lang="tr-TR"/>
        </a:p>
      </dgm:t>
    </dgm:pt>
    <dgm:pt modelId="{2F481ABA-B1D3-4711-85E0-4B5EB0E137CF}" type="pres">
      <dgm:prSet presAssocID="{8549DA0E-1F9C-40FA-8FD6-E7AC721204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93B12017-BAEA-4400-96CB-99ACDC19F32B}" type="pres">
      <dgm:prSet presAssocID="{8549DA0E-1F9C-40FA-8FD6-E7AC721204DE}" presName="Name1" presStyleCnt="0"/>
      <dgm:spPr/>
    </dgm:pt>
    <dgm:pt modelId="{8631534E-15AF-4B18-8119-FA04F40649D4}" type="pres">
      <dgm:prSet presAssocID="{8549DA0E-1F9C-40FA-8FD6-E7AC721204DE}" presName="cycle" presStyleCnt="0"/>
      <dgm:spPr/>
    </dgm:pt>
    <dgm:pt modelId="{5A500DFC-A52A-4288-9BE2-E82B854A7D17}" type="pres">
      <dgm:prSet presAssocID="{8549DA0E-1F9C-40FA-8FD6-E7AC721204DE}" presName="srcNode" presStyleLbl="node1" presStyleIdx="0" presStyleCnt="6"/>
      <dgm:spPr/>
    </dgm:pt>
    <dgm:pt modelId="{622B7A76-5374-4719-BAAC-0A248270FC59}" type="pres">
      <dgm:prSet presAssocID="{8549DA0E-1F9C-40FA-8FD6-E7AC721204DE}" presName="conn" presStyleLbl="parChTrans1D2" presStyleIdx="0" presStyleCnt="1"/>
      <dgm:spPr/>
      <dgm:t>
        <a:bodyPr/>
        <a:lstStyle/>
        <a:p>
          <a:endParaRPr lang="tr-TR"/>
        </a:p>
      </dgm:t>
    </dgm:pt>
    <dgm:pt modelId="{BDD9A39E-D683-425C-A855-38D75DE344DE}" type="pres">
      <dgm:prSet presAssocID="{8549DA0E-1F9C-40FA-8FD6-E7AC721204DE}" presName="extraNode" presStyleLbl="node1" presStyleIdx="0" presStyleCnt="6"/>
      <dgm:spPr/>
    </dgm:pt>
    <dgm:pt modelId="{EDDE553C-03CA-491E-A9BB-ECE06E67229C}" type="pres">
      <dgm:prSet presAssocID="{8549DA0E-1F9C-40FA-8FD6-E7AC721204DE}" presName="dstNode" presStyleLbl="node1" presStyleIdx="0" presStyleCnt="6"/>
      <dgm:spPr/>
    </dgm:pt>
    <dgm:pt modelId="{A0E7875E-1E83-4EC0-AA43-51F8F23420D1}" type="pres">
      <dgm:prSet presAssocID="{042010BD-9D1F-4522-A958-0D5A9372322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2FBA0D-ED9F-4CB8-BEED-4377FA1441F5}" type="pres">
      <dgm:prSet presAssocID="{042010BD-9D1F-4522-A958-0D5A93723229}" presName="accent_1" presStyleCnt="0"/>
      <dgm:spPr/>
    </dgm:pt>
    <dgm:pt modelId="{1E57D9F8-761B-4772-A039-831E85EA8E86}" type="pres">
      <dgm:prSet presAssocID="{042010BD-9D1F-4522-A958-0D5A93723229}" presName="accentRepeatNode" presStyleLbl="solidFgAcc1" presStyleIdx="0" presStyleCnt="6"/>
      <dgm:spPr/>
    </dgm:pt>
    <dgm:pt modelId="{4C890D5A-603A-42D1-A041-D7879196BC73}" type="pres">
      <dgm:prSet presAssocID="{C8F68ADF-5F1F-4BD6-BBDF-6721B2FFB98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A7DECE-1227-4422-AA9E-0A1FD3830832}" type="pres">
      <dgm:prSet presAssocID="{C8F68ADF-5F1F-4BD6-BBDF-6721B2FFB982}" presName="accent_2" presStyleCnt="0"/>
      <dgm:spPr/>
    </dgm:pt>
    <dgm:pt modelId="{4420EF1C-32D3-41DB-87B4-6D75801F437C}" type="pres">
      <dgm:prSet presAssocID="{C8F68ADF-5F1F-4BD6-BBDF-6721B2FFB982}" presName="accentRepeatNode" presStyleLbl="solidFgAcc1" presStyleIdx="1" presStyleCnt="6"/>
      <dgm:spPr/>
    </dgm:pt>
    <dgm:pt modelId="{553F439D-DC42-4454-A642-F9A773FBB28D}" type="pres">
      <dgm:prSet presAssocID="{FB6E00AE-8EF0-410F-9A1C-E7B5A50E890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5C3631-5A5D-457E-AA02-03FE073D3EA8}" type="pres">
      <dgm:prSet presAssocID="{FB6E00AE-8EF0-410F-9A1C-E7B5A50E8906}" presName="accent_3" presStyleCnt="0"/>
      <dgm:spPr/>
    </dgm:pt>
    <dgm:pt modelId="{4D3CC922-9794-4D2B-B514-94455027BF19}" type="pres">
      <dgm:prSet presAssocID="{FB6E00AE-8EF0-410F-9A1C-E7B5A50E8906}" presName="accentRepeatNode" presStyleLbl="solidFgAcc1" presStyleIdx="2" presStyleCnt="6"/>
      <dgm:spPr/>
    </dgm:pt>
    <dgm:pt modelId="{AA1B8528-09E3-4529-BA3A-B1D728360C28}" type="pres">
      <dgm:prSet presAssocID="{BCEBC7E1-26B2-407B-973E-443BE8129D3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C45930-57B5-438B-8F38-CF4BF5DAA91E}" type="pres">
      <dgm:prSet presAssocID="{BCEBC7E1-26B2-407B-973E-443BE8129D33}" presName="accent_4" presStyleCnt="0"/>
      <dgm:spPr/>
    </dgm:pt>
    <dgm:pt modelId="{B567E257-6BFF-4A26-A408-F545AD436BD6}" type="pres">
      <dgm:prSet presAssocID="{BCEBC7E1-26B2-407B-973E-443BE8129D33}" presName="accentRepeatNode" presStyleLbl="solidFgAcc1" presStyleIdx="3" presStyleCnt="6"/>
      <dgm:spPr/>
    </dgm:pt>
    <dgm:pt modelId="{4ACA7DB0-4EF3-428F-9F37-F39130AED2E8}" type="pres">
      <dgm:prSet presAssocID="{B7D78274-A559-4274-9CDD-71A4832CD2C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6BA05A-680C-454D-A9FA-6884680B88B1}" type="pres">
      <dgm:prSet presAssocID="{B7D78274-A559-4274-9CDD-71A4832CD2C3}" presName="accent_5" presStyleCnt="0"/>
      <dgm:spPr/>
    </dgm:pt>
    <dgm:pt modelId="{9EA45210-9A08-4D0A-8C7A-A36E97F4D943}" type="pres">
      <dgm:prSet presAssocID="{B7D78274-A559-4274-9CDD-71A4832CD2C3}" presName="accentRepeatNode" presStyleLbl="solidFgAcc1" presStyleIdx="4" presStyleCnt="6"/>
      <dgm:spPr/>
    </dgm:pt>
    <dgm:pt modelId="{5A851116-329F-47F2-915E-25B2B9F387EA}" type="pres">
      <dgm:prSet presAssocID="{B5506672-AB84-4EF3-8953-6033211877A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E2771A-505A-47BC-95FF-87CB32C10027}" type="pres">
      <dgm:prSet presAssocID="{B5506672-AB84-4EF3-8953-6033211877A6}" presName="accent_6" presStyleCnt="0"/>
      <dgm:spPr/>
    </dgm:pt>
    <dgm:pt modelId="{AC98232E-E705-4727-9E70-96C34290F4A6}" type="pres">
      <dgm:prSet presAssocID="{B5506672-AB84-4EF3-8953-6033211877A6}" presName="accentRepeatNode" presStyleLbl="solidFgAcc1" presStyleIdx="5" presStyleCnt="6"/>
      <dgm:spPr/>
    </dgm:pt>
  </dgm:ptLst>
  <dgm:cxnLst>
    <dgm:cxn modelId="{E327342B-BC3F-480E-837B-FEA91B6003B7}" srcId="{8549DA0E-1F9C-40FA-8FD6-E7AC721204DE}" destId="{BCEBC7E1-26B2-407B-973E-443BE8129D33}" srcOrd="3" destOrd="0" parTransId="{B078C129-327C-479A-A011-72B3A60975CC}" sibTransId="{CA71C726-BCA4-458B-83F0-C9EA13592261}"/>
    <dgm:cxn modelId="{EAB17892-D539-427F-995E-B61EFB284047}" srcId="{8549DA0E-1F9C-40FA-8FD6-E7AC721204DE}" destId="{C8F68ADF-5F1F-4BD6-BBDF-6721B2FFB982}" srcOrd="1" destOrd="0" parTransId="{E327D337-6D5D-4E63-BF58-48CB376D8234}" sibTransId="{9D448ECB-BE41-483F-B146-0315973B61E1}"/>
    <dgm:cxn modelId="{ED0E02D3-39BF-4F51-A16E-4816F40D3450}" srcId="{8549DA0E-1F9C-40FA-8FD6-E7AC721204DE}" destId="{FB6E00AE-8EF0-410F-9A1C-E7B5A50E8906}" srcOrd="2" destOrd="0" parTransId="{8D26CB91-6A44-4F18-857A-31022B2B1A66}" sibTransId="{0416E46A-472C-45A6-880E-AB6AC8FF281B}"/>
    <dgm:cxn modelId="{B1FDC72A-50C3-425C-90E8-A0CFCA49C496}" type="presOf" srcId="{042010BD-9D1F-4522-A958-0D5A93723229}" destId="{A0E7875E-1E83-4EC0-AA43-51F8F23420D1}" srcOrd="0" destOrd="0" presId="urn:microsoft.com/office/officeart/2008/layout/VerticalCurvedList"/>
    <dgm:cxn modelId="{FE034685-D884-4F44-93B4-238BE9BD176D}" type="presOf" srcId="{8549DA0E-1F9C-40FA-8FD6-E7AC721204DE}" destId="{2F481ABA-B1D3-4711-85E0-4B5EB0E137CF}" srcOrd="0" destOrd="0" presId="urn:microsoft.com/office/officeart/2008/layout/VerticalCurvedList"/>
    <dgm:cxn modelId="{790C689F-8FBA-4C8C-8FB6-0B0C15B32A77}" type="presOf" srcId="{B4D33771-73EC-4E4C-91C4-4A70F67B45D1}" destId="{622B7A76-5374-4719-BAAC-0A248270FC59}" srcOrd="0" destOrd="0" presId="urn:microsoft.com/office/officeart/2008/layout/VerticalCurvedList"/>
    <dgm:cxn modelId="{CDE120E7-457A-4882-9B43-29B85650E2E3}" type="presOf" srcId="{B7D78274-A559-4274-9CDD-71A4832CD2C3}" destId="{4ACA7DB0-4EF3-428F-9F37-F39130AED2E8}" srcOrd="0" destOrd="0" presId="urn:microsoft.com/office/officeart/2008/layout/VerticalCurvedList"/>
    <dgm:cxn modelId="{B2443351-9384-4E50-8C08-047CEFE2C7CF}" type="presOf" srcId="{B5506672-AB84-4EF3-8953-6033211877A6}" destId="{5A851116-329F-47F2-915E-25B2B9F387EA}" srcOrd="0" destOrd="0" presId="urn:microsoft.com/office/officeart/2008/layout/VerticalCurvedList"/>
    <dgm:cxn modelId="{6EDFC7F7-1A88-45B7-A42C-54F395F79AF5}" type="presOf" srcId="{FB6E00AE-8EF0-410F-9A1C-E7B5A50E8906}" destId="{553F439D-DC42-4454-A642-F9A773FBB28D}" srcOrd="0" destOrd="0" presId="urn:microsoft.com/office/officeart/2008/layout/VerticalCurvedList"/>
    <dgm:cxn modelId="{CBF434EE-A1E4-440F-A679-3A8E0C180C95}" srcId="{8549DA0E-1F9C-40FA-8FD6-E7AC721204DE}" destId="{B5506672-AB84-4EF3-8953-6033211877A6}" srcOrd="5" destOrd="0" parTransId="{60C619D4-01FD-4CC1-BD1F-CD509C6EA218}" sibTransId="{F37B113B-8724-43DE-B5DB-0E870999DA47}"/>
    <dgm:cxn modelId="{A6EE8349-FDE4-4EC2-8D69-2D0D8F1D1220}" srcId="{8549DA0E-1F9C-40FA-8FD6-E7AC721204DE}" destId="{B7D78274-A559-4274-9CDD-71A4832CD2C3}" srcOrd="4" destOrd="0" parTransId="{73325232-11C1-4C8F-9CB5-A5E3041661E6}" sibTransId="{567B5F07-64C5-4292-9561-158B1FB9A55B}"/>
    <dgm:cxn modelId="{C49081B6-3D19-467E-B7A5-E037BC917563}" type="presOf" srcId="{BCEBC7E1-26B2-407B-973E-443BE8129D33}" destId="{AA1B8528-09E3-4529-BA3A-B1D728360C28}" srcOrd="0" destOrd="0" presId="urn:microsoft.com/office/officeart/2008/layout/VerticalCurvedList"/>
    <dgm:cxn modelId="{878DB317-36B3-4182-92C5-1C5DC128F4DC}" srcId="{8549DA0E-1F9C-40FA-8FD6-E7AC721204DE}" destId="{042010BD-9D1F-4522-A958-0D5A93723229}" srcOrd="0" destOrd="0" parTransId="{6609F44E-873E-421A-825D-B092D7CB80F5}" sibTransId="{B4D33771-73EC-4E4C-91C4-4A70F67B45D1}"/>
    <dgm:cxn modelId="{AF6BF1A3-3930-4881-A918-720BE06E05B3}" type="presOf" srcId="{C8F68ADF-5F1F-4BD6-BBDF-6721B2FFB982}" destId="{4C890D5A-603A-42D1-A041-D7879196BC73}" srcOrd="0" destOrd="0" presId="urn:microsoft.com/office/officeart/2008/layout/VerticalCurvedList"/>
    <dgm:cxn modelId="{505C6143-152D-4C45-8A24-CB223C757B3E}" type="presParOf" srcId="{2F481ABA-B1D3-4711-85E0-4B5EB0E137CF}" destId="{93B12017-BAEA-4400-96CB-99ACDC19F32B}" srcOrd="0" destOrd="0" presId="urn:microsoft.com/office/officeart/2008/layout/VerticalCurvedList"/>
    <dgm:cxn modelId="{19325140-61A5-4F31-BE10-AC4A99EFFC02}" type="presParOf" srcId="{93B12017-BAEA-4400-96CB-99ACDC19F32B}" destId="{8631534E-15AF-4B18-8119-FA04F40649D4}" srcOrd="0" destOrd="0" presId="urn:microsoft.com/office/officeart/2008/layout/VerticalCurvedList"/>
    <dgm:cxn modelId="{5A0A521A-61E0-47E8-9449-D9A967E00F28}" type="presParOf" srcId="{8631534E-15AF-4B18-8119-FA04F40649D4}" destId="{5A500DFC-A52A-4288-9BE2-E82B854A7D17}" srcOrd="0" destOrd="0" presId="urn:microsoft.com/office/officeart/2008/layout/VerticalCurvedList"/>
    <dgm:cxn modelId="{1F7B607B-7392-4221-8FE1-F71B046E8B07}" type="presParOf" srcId="{8631534E-15AF-4B18-8119-FA04F40649D4}" destId="{622B7A76-5374-4719-BAAC-0A248270FC59}" srcOrd="1" destOrd="0" presId="urn:microsoft.com/office/officeart/2008/layout/VerticalCurvedList"/>
    <dgm:cxn modelId="{75F664D4-1382-476C-87E8-CBB99BF8F8F7}" type="presParOf" srcId="{8631534E-15AF-4B18-8119-FA04F40649D4}" destId="{BDD9A39E-D683-425C-A855-38D75DE344DE}" srcOrd="2" destOrd="0" presId="urn:microsoft.com/office/officeart/2008/layout/VerticalCurvedList"/>
    <dgm:cxn modelId="{7502A066-CB87-4882-8053-957FA8AE8C48}" type="presParOf" srcId="{8631534E-15AF-4B18-8119-FA04F40649D4}" destId="{EDDE553C-03CA-491E-A9BB-ECE06E67229C}" srcOrd="3" destOrd="0" presId="urn:microsoft.com/office/officeart/2008/layout/VerticalCurvedList"/>
    <dgm:cxn modelId="{BCF16640-FC69-4B95-A575-DB3015DF5DAC}" type="presParOf" srcId="{93B12017-BAEA-4400-96CB-99ACDC19F32B}" destId="{A0E7875E-1E83-4EC0-AA43-51F8F23420D1}" srcOrd="1" destOrd="0" presId="urn:microsoft.com/office/officeart/2008/layout/VerticalCurvedList"/>
    <dgm:cxn modelId="{756639BE-E8D5-4A25-9448-FA82A9B4C85C}" type="presParOf" srcId="{93B12017-BAEA-4400-96CB-99ACDC19F32B}" destId="{AC2FBA0D-ED9F-4CB8-BEED-4377FA1441F5}" srcOrd="2" destOrd="0" presId="urn:microsoft.com/office/officeart/2008/layout/VerticalCurvedList"/>
    <dgm:cxn modelId="{C6B9AE5F-1CB8-416E-B02F-99E254959DE1}" type="presParOf" srcId="{AC2FBA0D-ED9F-4CB8-BEED-4377FA1441F5}" destId="{1E57D9F8-761B-4772-A039-831E85EA8E86}" srcOrd="0" destOrd="0" presId="urn:microsoft.com/office/officeart/2008/layout/VerticalCurvedList"/>
    <dgm:cxn modelId="{E43725A5-17B1-489F-9CD1-EB92EA41F4DE}" type="presParOf" srcId="{93B12017-BAEA-4400-96CB-99ACDC19F32B}" destId="{4C890D5A-603A-42D1-A041-D7879196BC73}" srcOrd="3" destOrd="0" presId="urn:microsoft.com/office/officeart/2008/layout/VerticalCurvedList"/>
    <dgm:cxn modelId="{1A0195DB-8B5E-43FF-B96C-E93C4BD393F4}" type="presParOf" srcId="{93B12017-BAEA-4400-96CB-99ACDC19F32B}" destId="{B1A7DECE-1227-4422-AA9E-0A1FD3830832}" srcOrd="4" destOrd="0" presId="urn:microsoft.com/office/officeart/2008/layout/VerticalCurvedList"/>
    <dgm:cxn modelId="{E3181A88-1D6C-40F8-B8DD-2106A7575F14}" type="presParOf" srcId="{B1A7DECE-1227-4422-AA9E-0A1FD3830832}" destId="{4420EF1C-32D3-41DB-87B4-6D75801F437C}" srcOrd="0" destOrd="0" presId="urn:microsoft.com/office/officeart/2008/layout/VerticalCurvedList"/>
    <dgm:cxn modelId="{00AEC225-4D5B-41B4-884F-8BB5DE0381AB}" type="presParOf" srcId="{93B12017-BAEA-4400-96CB-99ACDC19F32B}" destId="{553F439D-DC42-4454-A642-F9A773FBB28D}" srcOrd="5" destOrd="0" presId="urn:microsoft.com/office/officeart/2008/layout/VerticalCurvedList"/>
    <dgm:cxn modelId="{55E4670B-78AF-4489-BA41-2D0B95F05284}" type="presParOf" srcId="{93B12017-BAEA-4400-96CB-99ACDC19F32B}" destId="{CD5C3631-5A5D-457E-AA02-03FE073D3EA8}" srcOrd="6" destOrd="0" presId="urn:microsoft.com/office/officeart/2008/layout/VerticalCurvedList"/>
    <dgm:cxn modelId="{E9748124-2464-499D-AF65-11D52F5F00CD}" type="presParOf" srcId="{CD5C3631-5A5D-457E-AA02-03FE073D3EA8}" destId="{4D3CC922-9794-4D2B-B514-94455027BF19}" srcOrd="0" destOrd="0" presId="urn:microsoft.com/office/officeart/2008/layout/VerticalCurvedList"/>
    <dgm:cxn modelId="{6385C659-DAC4-48EC-A1CD-88E38CA6BC5A}" type="presParOf" srcId="{93B12017-BAEA-4400-96CB-99ACDC19F32B}" destId="{AA1B8528-09E3-4529-BA3A-B1D728360C28}" srcOrd="7" destOrd="0" presId="urn:microsoft.com/office/officeart/2008/layout/VerticalCurvedList"/>
    <dgm:cxn modelId="{DC066BB4-9953-40CF-A14D-F9563A018F93}" type="presParOf" srcId="{93B12017-BAEA-4400-96CB-99ACDC19F32B}" destId="{18C45930-57B5-438B-8F38-CF4BF5DAA91E}" srcOrd="8" destOrd="0" presId="urn:microsoft.com/office/officeart/2008/layout/VerticalCurvedList"/>
    <dgm:cxn modelId="{459861D3-771C-4118-8A1F-05D2490BBB3E}" type="presParOf" srcId="{18C45930-57B5-438B-8F38-CF4BF5DAA91E}" destId="{B567E257-6BFF-4A26-A408-F545AD436BD6}" srcOrd="0" destOrd="0" presId="urn:microsoft.com/office/officeart/2008/layout/VerticalCurvedList"/>
    <dgm:cxn modelId="{7C95027A-C2B9-46CF-B649-E3F9FC3D9FA8}" type="presParOf" srcId="{93B12017-BAEA-4400-96CB-99ACDC19F32B}" destId="{4ACA7DB0-4EF3-428F-9F37-F39130AED2E8}" srcOrd="9" destOrd="0" presId="urn:microsoft.com/office/officeart/2008/layout/VerticalCurvedList"/>
    <dgm:cxn modelId="{57148BB8-B57F-4324-8CC5-C40B485541B5}" type="presParOf" srcId="{93B12017-BAEA-4400-96CB-99ACDC19F32B}" destId="{446BA05A-680C-454D-A9FA-6884680B88B1}" srcOrd="10" destOrd="0" presId="urn:microsoft.com/office/officeart/2008/layout/VerticalCurvedList"/>
    <dgm:cxn modelId="{E78574F0-63B6-4050-A6F6-76C5ECD4BC81}" type="presParOf" srcId="{446BA05A-680C-454D-A9FA-6884680B88B1}" destId="{9EA45210-9A08-4D0A-8C7A-A36E97F4D943}" srcOrd="0" destOrd="0" presId="urn:microsoft.com/office/officeart/2008/layout/VerticalCurvedList"/>
    <dgm:cxn modelId="{A2A09579-7526-42CA-9EF2-A0C7EA12E55B}" type="presParOf" srcId="{93B12017-BAEA-4400-96CB-99ACDC19F32B}" destId="{5A851116-329F-47F2-915E-25B2B9F387EA}" srcOrd="11" destOrd="0" presId="urn:microsoft.com/office/officeart/2008/layout/VerticalCurvedList"/>
    <dgm:cxn modelId="{EB5F3359-C2E7-456A-B68A-187376A87E66}" type="presParOf" srcId="{93B12017-BAEA-4400-96CB-99ACDC19F32B}" destId="{C6E2771A-505A-47BC-95FF-87CB32C10027}" srcOrd="12" destOrd="0" presId="urn:microsoft.com/office/officeart/2008/layout/VerticalCurvedList"/>
    <dgm:cxn modelId="{F56D07BA-98EC-447D-A4B9-724A72DB3F92}" type="presParOf" srcId="{C6E2771A-505A-47BC-95FF-87CB32C10027}" destId="{AC98232E-E705-4727-9E70-96C34290F4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B7A76-5374-4719-BAAC-0A248270FC59}">
      <dsp:nvSpPr>
        <dsp:cNvPr id="0" name=""/>
        <dsp:cNvSpPr/>
      </dsp:nvSpPr>
      <dsp:spPr>
        <a:xfrm>
          <a:off x="-5916242" y="-905372"/>
          <a:ext cx="7043145" cy="7043145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7875E-1E83-4EC0-AA43-51F8F23420D1}">
      <dsp:nvSpPr>
        <dsp:cNvPr id="0" name=""/>
        <dsp:cNvSpPr/>
      </dsp:nvSpPr>
      <dsp:spPr>
        <a:xfrm>
          <a:off x="419775" y="275538"/>
          <a:ext cx="6692575" cy="5508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2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solidFill>
                <a:schemeClr val="tx1"/>
              </a:solidFill>
            </a:rPr>
            <a:t>Organik fosfatların ve karbonhidratların </a:t>
          </a:r>
          <a:r>
            <a:rPr lang="tr-TR" sz="2400" kern="1200" dirty="0" err="1">
              <a:solidFill>
                <a:schemeClr val="tx1"/>
              </a:solidFill>
            </a:rPr>
            <a:t>degredasyonu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419775" y="275538"/>
        <a:ext cx="6692575" cy="550867"/>
      </dsp:txXfrm>
    </dsp:sp>
    <dsp:sp modelId="{1E57D9F8-761B-4772-A039-831E85EA8E86}">
      <dsp:nvSpPr>
        <dsp:cNvPr id="0" name=""/>
        <dsp:cNvSpPr/>
      </dsp:nvSpPr>
      <dsp:spPr>
        <a:xfrm>
          <a:off x="75483" y="206679"/>
          <a:ext cx="688583" cy="68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90D5A-603A-42D1-A041-D7879196BC73}">
      <dsp:nvSpPr>
        <dsp:cNvPr id="0" name=""/>
        <dsp:cNvSpPr/>
      </dsp:nvSpPr>
      <dsp:spPr>
        <a:xfrm>
          <a:off x="872900" y="1101734"/>
          <a:ext cx="6239449" cy="5508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2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>
              <a:solidFill>
                <a:schemeClr val="tx1"/>
              </a:solidFill>
            </a:rPr>
            <a:t>Rigor</a:t>
          </a:r>
          <a:r>
            <a:rPr lang="tr-TR" sz="2400" kern="1200" dirty="0">
              <a:solidFill>
                <a:schemeClr val="tx1"/>
              </a:solidFill>
            </a:rPr>
            <a:t> </a:t>
          </a:r>
          <a:r>
            <a:rPr lang="tr-TR" sz="2400" kern="1200" dirty="0" err="1">
              <a:solidFill>
                <a:schemeClr val="tx1"/>
              </a:solidFill>
            </a:rPr>
            <a:t>mortis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872900" y="1101734"/>
        <a:ext cx="6239449" cy="550867"/>
      </dsp:txXfrm>
    </dsp:sp>
    <dsp:sp modelId="{4420EF1C-32D3-41DB-87B4-6D75801F437C}">
      <dsp:nvSpPr>
        <dsp:cNvPr id="0" name=""/>
        <dsp:cNvSpPr/>
      </dsp:nvSpPr>
      <dsp:spPr>
        <a:xfrm>
          <a:off x="528609" y="1032875"/>
          <a:ext cx="688583" cy="68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F439D-DC42-4454-A642-F9A773FBB28D}">
      <dsp:nvSpPr>
        <dsp:cNvPr id="0" name=""/>
        <dsp:cNvSpPr/>
      </dsp:nvSpPr>
      <dsp:spPr>
        <a:xfrm>
          <a:off x="1080103" y="1927930"/>
          <a:ext cx="6032246" cy="5508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2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>
              <a:solidFill>
                <a:schemeClr val="tx1"/>
              </a:solidFill>
            </a:rPr>
            <a:t>Nitrojenli bileşiklerdeki değişimler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1080103" y="1927930"/>
        <a:ext cx="6032246" cy="550867"/>
      </dsp:txXfrm>
    </dsp:sp>
    <dsp:sp modelId="{4D3CC922-9794-4D2B-B514-94455027BF19}">
      <dsp:nvSpPr>
        <dsp:cNvPr id="0" name=""/>
        <dsp:cNvSpPr/>
      </dsp:nvSpPr>
      <dsp:spPr>
        <a:xfrm>
          <a:off x="735812" y="1859071"/>
          <a:ext cx="688583" cy="68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B8528-09E3-4529-BA3A-B1D728360C28}">
      <dsp:nvSpPr>
        <dsp:cNvPr id="0" name=""/>
        <dsp:cNvSpPr/>
      </dsp:nvSpPr>
      <dsp:spPr>
        <a:xfrm>
          <a:off x="1080103" y="2753602"/>
          <a:ext cx="6032246" cy="5508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2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>
              <a:solidFill>
                <a:schemeClr val="tx1"/>
              </a:solidFill>
            </a:rPr>
            <a:t>Lipolitik</a:t>
          </a:r>
          <a:r>
            <a:rPr lang="tr-TR" sz="2400" kern="1200" dirty="0">
              <a:solidFill>
                <a:schemeClr val="tx1"/>
              </a:solidFill>
            </a:rPr>
            <a:t> değişimler</a:t>
          </a:r>
        </a:p>
      </dsp:txBody>
      <dsp:txXfrm>
        <a:off x="1080103" y="2753602"/>
        <a:ext cx="6032246" cy="550867"/>
      </dsp:txXfrm>
    </dsp:sp>
    <dsp:sp modelId="{B567E257-6BFF-4A26-A408-F545AD436BD6}">
      <dsp:nvSpPr>
        <dsp:cNvPr id="0" name=""/>
        <dsp:cNvSpPr/>
      </dsp:nvSpPr>
      <dsp:spPr>
        <a:xfrm>
          <a:off x="735812" y="2684744"/>
          <a:ext cx="688583" cy="68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A7DB0-4EF3-428F-9F37-F39130AED2E8}">
      <dsp:nvSpPr>
        <dsp:cNvPr id="0" name=""/>
        <dsp:cNvSpPr/>
      </dsp:nvSpPr>
      <dsp:spPr>
        <a:xfrm>
          <a:off x="872900" y="3579798"/>
          <a:ext cx="6239449" cy="5508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2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solidFill>
                <a:schemeClr val="tx1"/>
              </a:solidFill>
            </a:rPr>
            <a:t>Duyusal kalitedeki değişimler</a:t>
          </a:r>
        </a:p>
      </dsp:txBody>
      <dsp:txXfrm>
        <a:off x="872900" y="3579798"/>
        <a:ext cx="6239449" cy="550867"/>
      </dsp:txXfrm>
    </dsp:sp>
    <dsp:sp modelId="{9EA45210-9A08-4D0A-8C7A-A36E97F4D943}">
      <dsp:nvSpPr>
        <dsp:cNvPr id="0" name=""/>
        <dsp:cNvSpPr/>
      </dsp:nvSpPr>
      <dsp:spPr>
        <a:xfrm>
          <a:off x="528609" y="3510940"/>
          <a:ext cx="688583" cy="68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51116-329F-47F2-915E-25B2B9F387EA}">
      <dsp:nvSpPr>
        <dsp:cNvPr id="0" name=""/>
        <dsp:cNvSpPr/>
      </dsp:nvSpPr>
      <dsp:spPr>
        <a:xfrm>
          <a:off x="419775" y="4405994"/>
          <a:ext cx="6692575" cy="5508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2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>
              <a:solidFill>
                <a:schemeClr val="tx1"/>
              </a:solidFill>
            </a:rPr>
            <a:t>Mikrobiyel kontaminasyon ve bozulma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419775" y="4405994"/>
        <a:ext cx="6692575" cy="550867"/>
      </dsp:txXfrm>
    </dsp:sp>
    <dsp:sp modelId="{AC98232E-E705-4727-9E70-96C34290F4A6}">
      <dsp:nvSpPr>
        <dsp:cNvPr id="0" name=""/>
        <dsp:cNvSpPr/>
      </dsp:nvSpPr>
      <dsp:spPr>
        <a:xfrm>
          <a:off x="75483" y="4337136"/>
          <a:ext cx="688583" cy="68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894BA-5F33-489D-ACDE-82B58EA5129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7DD4-3DAB-471E-9294-1417E9F8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tıklayın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C87A52A-8742-44C6-BA27-C04249D8BB2D}" type="datetime1">
              <a:rPr lang="en-US" smtClean="0"/>
              <a:t>12/16/2021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GDM 421 SU ÜRÜN. TEK</a:t>
            </a: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41B6-CE0E-44CE-97A6-688427E74F9D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DA0B132-BFA8-4691-8A06-2D749916724B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0697-E14E-44C9-868C-3CFE3C8E26FA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FC1-E49F-42A9-8DA9-69D3D442F159}" type="datetime1">
              <a:rPr lang="en-US" smtClean="0"/>
              <a:t>12/16/2021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A79892-D5AD-4C2C-A03D-721F03F91ACB}" type="datetime1">
              <a:rPr lang="en-US" smtClean="0"/>
              <a:t>12/16/2021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GDM 421 SU ÜRÜN. TEK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7832445-77FE-4C31-8DB9-3C89978F7803}" type="datetime1">
              <a:rPr lang="en-US" smtClean="0"/>
              <a:t>12/16/2021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GDM 421 SU ÜRÜN. TEK</a:t>
            </a:r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C7F8-13FC-40A1-80B0-BCDD2B9F7DAF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24C1-6DE1-47F0-9D6A-6BE1E15300CB}" type="datetime1">
              <a:rPr lang="en-US" smtClean="0"/>
              <a:t>12/16/2021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5946-280A-4AB7-B608-2167EAD2FBC2}" type="datetime1">
              <a:rPr lang="en-US" smtClean="0"/>
              <a:t>12/16/2021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79C1F3-4D02-4BB7-B8E8-5384FA83B123}" type="datetime1">
              <a:rPr lang="en-US" smtClean="0"/>
              <a:t>12/16/2021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/>
              <a:t>GDM 421 SU ÜRÜN. TEK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37B310-86ED-4D04-8E37-AD60DA386F5A}" type="datetime1">
              <a:rPr lang="en-US" smtClean="0"/>
              <a:t>12/16/2021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/>
              <a:t>GDM 421 SU ÜRÜN. TEK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1009180"/>
            <a:ext cx="8458200" cy="2541571"/>
          </a:xfrm>
        </p:spPr>
        <p:txBody>
          <a:bodyPr>
            <a:noAutofit/>
          </a:bodyPr>
          <a:lstStyle/>
          <a:p>
            <a:pPr algn="ctr"/>
            <a:r>
              <a:rPr lang="tr-TR" sz="5000" b="1" dirty="0"/>
              <a:t>BALIKLARDA POST-MORTEM DEĞİŞİKLİKLER VE KALİTEYE ETKİSİ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2334" y="4235669"/>
            <a:ext cx="6751942" cy="1681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Doç. Dr. Eda Demirok Soncu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E-mail: </a:t>
            </a:r>
            <a:r>
              <a:rPr lang="tr-TR" b="1" dirty="0">
                <a:solidFill>
                  <a:schemeClr val="tx1"/>
                </a:solidFill>
              </a:rPr>
              <a:t>edemirok@eng.ankara.edu.tr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Phone: +90312 203 3300 (3639 </a:t>
            </a:r>
            <a:r>
              <a:rPr lang="tr-TR" dirty="0" err="1">
                <a:solidFill>
                  <a:schemeClr val="tx1"/>
                </a:solidFill>
              </a:rPr>
              <a:t>ext</a:t>
            </a:r>
            <a:r>
              <a:rPr lang="tr-TR" dirty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Office: 2</a:t>
            </a:r>
            <a:r>
              <a:rPr lang="tr-TR" baseline="30000" dirty="0">
                <a:solidFill>
                  <a:schemeClr val="tx1"/>
                </a:solidFill>
              </a:rPr>
              <a:t>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floor</a:t>
            </a:r>
            <a:r>
              <a:rPr lang="tr-TR" dirty="0">
                <a:solidFill>
                  <a:schemeClr val="tx1"/>
                </a:solidFill>
              </a:rPr>
              <a:t> #212</a:t>
            </a:r>
          </a:p>
        </p:txBody>
      </p:sp>
    </p:spTree>
    <p:extLst>
      <p:ext uri="{BB962C8B-B14F-4D97-AF65-F5344CB8AC3E}">
        <p14:creationId xmlns:p14="http://schemas.microsoft.com/office/powerpoint/2010/main" val="377428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Balıklarda </a:t>
            </a:r>
            <a:r>
              <a:rPr lang="tr-TR" b="1" dirty="0" err="1"/>
              <a:t>rigor</a:t>
            </a:r>
            <a:r>
              <a:rPr lang="tr-TR" b="1" dirty="0"/>
              <a:t> </a:t>
            </a:r>
            <a:r>
              <a:rPr lang="tr-TR" b="1" dirty="0" err="1"/>
              <a:t>mortis</a:t>
            </a:r>
            <a:r>
              <a:rPr lang="tr-TR" b="1" dirty="0"/>
              <a:t> süreci                        (</a:t>
            </a:r>
            <a:r>
              <a:rPr lang="tr-TR" b="1" dirty="0" err="1"/>
              <a:t>Glikolizis</a:t>
            </a:r>
            <a:r>
              <a:rPr lang="tr-TR" b="1" dirty="0"/>
              <a:t>)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E02B-EF1C-4CBC-B439-D614AFB3DB67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C7CC6552-4170-40E9-BB1D-F4C2E7F8E93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04" t="23746" r="6973" b="42705"/>
          <a:stretch/>
        </p:blipFill>
        <p:spPr>
          <a:xfrm>
            <a:off x="381000" y="1653415"/>
            <a:ext cx="8493551" cy="5134635"/>
          </a:xfrm>
        </p:spPr>
      </p:pic>
    </p:spTree>
    <p:extLst>
      <p:ext uri="{BB962C8B-B14F-4D97-AF65-F5344CB8AC3E}">
        <p14:creationId xmlns:p14="http://schemas.microsoft.com/office/powerpoint/2010/main" val="308550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Rigor</a:t>
            </a:r>
            <a:r>
              <a:rPr lang="tr-TR" b="1" dirty="0"/>
              <a:t> </a:t>
            </a:r>
            <a:r>
              <a:rPr lang="tr-TR" b="1" dirty="0" err="1"/>
              <a:t>mortise</a:t>
            </a:r>
            <a:r>
              <a:rPr lang="tr-TR" b="1" dirty="0"/>
              <a:t> etkili faktörler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F9D3-891A-49A0-8605-3478865E214B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300" dirty="0" err="1"/>
              <a:t>Rigor</a:t>
            </a:r>
            <a:r>
              <a:rPr lang="tr-TR" sz="2300" dirty="0"/>
              <a:t> </a:t>
            </a:r>
            <a:r>
              <a:rPr lang="tr-TR" sz="2300" dirty="0" err="1"/>
              <a:t>mortise</a:t>
            </a:r>
            <a:r>
              <a:rPr lang="tr-TR" sz="2300" dirty="0"/>
              <a:t> etkili faktörler;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C00000"/>
                </a:solidFill>
              </a:rPr>
              <a:t>Balığın türü ve büyüklüğü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0000FF"/>
                </a:solidFill>
              </a:rPr>
              <a:t>Sıcaklık; </a:t>
            </a:r>
            <a:r>
              <a:rPr lang="tr-TR" dirty="0"/>
              <a:t>yüksek sıcaklığın </a:t>
            </a:r>
            <a:r>
              <a:rPr lang="tr-TR" dirty="0" err="1"/>
              <a:t>rigoru</a:t>
            </a:r>
            <a:r>
              <a:rPr lang="tr-TR" dirty="0"/>
              <a:t> hızlandırdığı, bu durumunda daha yumuşak et </a:t>
            </a:r>
            <a:r>
              <a:rPr lang="tr-TR" dirty="0" err="1"/>
              <a:t>eldesi</a:t>
            </a:r>
            <a:r>
              <a:rPr lang="tr-TR" dirty="0"/>
              <a:t>, bağ dokuların zayıflaması ve filetonun parçalanması ile sonuçlandığı bilinmektedir. Ancak bazı özel durumlarda söz konusudur. Yapılan çalışmalar, tropikal balıklarda </a:t>
            </a:r>
            <a:r>
              <a:rPr lang="tr-TR" dirty="0" err="1"/>
              <a:t>rigor</a:t>
            </a:r>
            <a:r>
              <a:rPr lang="tr-TR" dirty="0"/>
              <a:t> hızının yüksek sıcaklıklarda (0 ila 10°C kıyaslanmış) daha düşük olduğu belirlenmiştir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00B050"/>
                </a:solidFill>
              </a:rPr>
              <a:t>Ölüm öncesi balığın maruz kaldığı koşullar</a:t>
            </a:r>
            <a:r>
              <a:rPr lang="tr-TR" dirty="0"/>
              <a:t>; ölüm öncesi balığın strese girmesi ya da aç kalması glikojen depolarının tükenmesine ve balığın ölüm sonrası hızla </a:t>
            </a:r>
            <a:r>
              <a:rPr lang="tr-TR" dirty="0" err="1"/>
              <a:t>rigora</a:t>
            </a:r>
            <a:r>
              <a:rPr lang="tr-TR" dirty="0"/>
              <a:t> girmesine neden olur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rgbClr val="0000FF"/>
                </a:solidFill>
              </a:rPr>
              <a:t>Balığın öldürülme/bayıltılma şekli; </a:t>
            </a:r>
            <a:r>
              <a:rPr lang="tr-TR" sz="2400" dirty="0"/>
              <a:t>balığı direk öldürülmesi ya da buzlu suda bayıltılarak öldürülmesi (</a:t>
            </a:r>
            <a:r>
              <a:rPr lang="tr-TR" sz="2400" dirty="0" err="1"/>
              <a:t>hypothermia</a:t>
            </a:r>
            <a:r>
              <a:rPr lang="tr-TR" sz="2400" dirty="0"/>
              <a:t>) </a:t>
            </a:r>
            <a:r>
              <a:rPr lang="tr-TR" sz="2400" dirty="0" err="1"/>
              <a:t>rigor</a:t>
            </a:r>
            <a:r>
              <a:rPr lang="tr-TR" sz="2400" dirty="0"/>
              <a:t> başlangıcını hızlandırırken, balığın başından vurularak avlanmasının </a:t>
            </a:r>
            <a:r>
              <a:rPr lang="tr-TR" sz="2400" dirty="0" err="1"/>
              <a:t>rigor</a:t>
            </a:r>
            <a:r>
              <a:rPr lang="tr-TR" sz="2400" dirty="0"/>
              <a:t> </a:t>
            </a:r>
            <a:r>
              <a:rPr lang="tr-TR" sz="2400" dirty="0" err="1"/>
              <a:t>mortisin</a:t>
            </a:r>
            <a:r>
              <a:rPr lang="tr-TR" sz="2400" dirty="0"/>
              <a:t> başlamasını 8 saat ya da daha uzun süre geciktirmektedir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3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9118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Rigor</a:t>
            </a:r>
            <a:r>
              <a:rPr lang="tr-TR" b="1" dirty="0"/>
              <a:t> </a:t>
            </a:r>
            <a:r>
              <a:rPr lang="tr-TR" b="1" dirty="0" err="1"/>
              <a:t>mortisin</a:t>
            </a:r>
            <a:r>
              <a:rPr lang="tr-TR" b="1" dirty="0"/>
              <a:t> balık eti kalitesine etkisi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EC7-0FAC-465B-964A-15D072950E6B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/>
              <a:t>Kaliteli bir balıkta aranan iki temel parametre:</a:t>
            </a:r>
            <a:r>
              <a:rPr lang="tr-TR" sz="2000" b="1" dirty="0"/>
              <a:t> </a:t>
            </a:r>
            <a:r>
              <a:rPr lang="tr-TR" sz="2000" b="1" dirty="0">
                <a:solidFill>
                  <a:srgbClr val="FF0000"/>
                </a:solidFill>
              </a:rPr>
              <a:t>tazelik</a:t>
            </a:r>
            <a:r>
              <a:rPr lang="tr-TR" sz="2000" b="1" dirty="0"/>
              <a:t> </a:t>
            </a:r>
            <a:r>
              <a:rPr lang="tr-TR" sz="2000" dirty="0"/>
              <a:t>ve </a:t>
            </a:r>
            <a:r>
              <a:rPr lang="tr-TR" sz="2000" b="1" dirty="0">
                <a:solidFill>
                  <a:srgbClr val="0000FF"/>
                </a:solidFill>
              </a:rPr>
              <a:t>görünüş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/>
              <a:t>Balık </a:t>
            </a:r>
            <a:r>
              <a:rPr lang="tr-TR" sz="2000" dirty="0" err="1"/>
              <a:t>pre-rigor</a:t>
            </a:r>
            <a:r>
              <a:rPr lang="tr-TR" sz="2000" dirty="0"/>
              <a:t> ve </a:t>
            </a:r>
            <a:r>
              <a:rPr lang="tr-TR" sz="2000" dirty="0" err="1"/>
              <a:t>rigor</a:t>
            </a:r>
            <a:r>
              <a:rPr lang="tr-TR" sz="2000" dirty="0"/>
              <a:t> süreçlerinde tazeliğini korur. Ancak </a:t>
            </a:r>
            <a:r>
              <a:rPr lang="tr-TR" sz="2000" dirty="0" err="1"/>
              <a:t>rigor</a:t>
            </a:r>
            <a:r>
              <a:rPr lang="tr-TR" sz="2000" dirty="0"/>
              <a:t> sürecinde balıkta meydana gelen biyokimyasal ve biyofiziksel değişimler balığın görünüşünü ve çözünme/pişme aşamasında sızıntı suyu miktarını etkiler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b="1" dirty="0" err="1"/>
              <a:t>Rigor</a:t>
            </a:r>
            <a:r>
              <a:rPr lang="tr-TR" sz="2000" b="1" dirty="0"/>
              <a:t> üzerine etkili en önemli faktör ortam sıcaklığıdır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/>
              <a:t>Yüksek sıcaklıkta </a:t>
            </a:r>
            <a:r>
              <a:rPr lang="tr-TR" sz="2000" dirty="0" err="1"/>
              <a:t>rigora</a:t>
            </a:r>
            <a:r>
              <a:rPr lang="tr-TR" sz="2000" dirty="0"/>
              <a:t> girmiş bir </a:t>
            </a:r>
            <a:r>
              <a:rPr lang="tr-TR" sz="2000" b="1" dirty="0">
                <a:solidFill>
                  <a:srgbClr val="FF0000"/>
                </a:solidFill>
              </a:rPr>
              <a:t>balık çözünürken daha fazla sızıntı suyu kaybeder ve kas doku sertleşir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/>
              <a:t>Yüksek sıcaklıkta </a:t>
            </a:r>
            <a:r>
              <a:rPr lang="tr-TR" sz="2000" dirty="0" err="1"/>
              <a:t>rigor</a:t>
            </a:r>
            <a:r>
              <a:rPr lang="tr-TR" sz="2000" dirty="0"/>
              <a:t> sürecinde</a:t>
            </a:r>
            <a:r>
              <a:rPr lang="tr-TR" sz="2000" b="1" dirty="0">
                <a:solidFill>
                  <a:srgbClr val="0000FF"/>
                </a:solidFill>
              </a:rPr>
              <a:t>, </a:t>
            </a:r>
            <a:r>
              <a:rPr lang="tr-TR" sz="2000" b="1" dirty="0" err="1">
                <a:solidFill>
                  <a:srgbClr val="0000FF"/>
                </a:solidFill>
              </a:rPr>
              <a:t>miyotomlara</a:t>
            </a:r>
            <a:r>
              <a:rPr lang="tr-TR" sz="2000" b="1" dirty="0">
                <a:solidFill>
                  <a:srgbClr val="0000FF"/>
                </a:solidFill>
              </a:rPr>
              <a:t> bağlı </a:t>
            </a:r>
            <a:r>
              <a:rPr lang="tr-TR" sz="2000" b="1" dirty="0" err="1">
                <a:solidFill>
                  <a:srgbClr val="0000FF"/>
                </a:solidFill>
              </a:rPr>
              <a:t>miyoseptaların</a:t>
            </a:r>
            <a:r>
              <a:rPr lang="tr-TR" sz="2000" b="1" dirty="0">
                <a:solidFill>
                  <a:srgbClr val="0000FF"/>
                </a:solidFill>
              </a:rPr>
              <a:t> bazıları kopar, kas lifleri arasında gerilim ve boşluk oluşur, bağ doku zayıflar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/>
              <a:t>Yüksek sıcaklıkta </a:t>
            </a:r>
            <a:r>
              <a:rPr lang="tr-TR" sz="2000" dirty="0" err="1"/>
              <a:t>rigora</a:t>
            </a:r>
            <a:r>
              <a:rPr lang="tr-TR" sz="2000" dirty="0"/>
              <a:t> bağlı </a:t>
            </a:r>
            <a:r>
              <a:rPr lang="tr-TR" sz="2000" b="1" dirty="0"/>
              <a:t>kas kısalması %30-%40 aralığında değişir. Kas dokunun yüzeyi pürüzlüdür </a:t>
            </a:r>
          </a:p>
        </p:txBody>
      </p:sp>
    </p:spTree>
    <p:extLst>
      <p:ext uri="{BB962C8B-B14F-4D97-AF65-F5344CB8AC3E}">
        <p14:creationId xmlns:p14="http://schemas.microsoft.com/office/powerpoint/2010/main" val="227529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BF0022DE-3C75-4973-9E6C-0118944D4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TMAO İndirgenmesi</a:t>
            </a:r>
          </a:p>
          <a:p>
            <a:r>
              <a:rPr lang="tr-TR" b="1" dirty="0"/>
              <a:t>Amino asitlerin parçalanması</a:t>
            </a:r>
          </a:p>
          <a:p>
            <a:r>
              <a:rPr lang="tr-TR" b="1" dirty="0" err="1"/>
              <a:t>Proteolitik</a:t>
            </a:r>
            <a:r>
              <a:rPr lang="tr-TR" b="1" dirty="0"/>
              <a:t> (proteinlerdeki) değişimler</a:t>
            </a:r>
          </a:p>
        </p:txBody>
      </p:sp>
      <p:sp>
        <p:nvSpPr>
          <p:cNvPr id="7" name="Unvan 6">
            <a:extLst>
              <a:ext uri="{FF2B5EF4-FFF2-40B4-BE49-F238E27FC236}">
                <a16:creationId xmlns:a16="http://schemas.microsoft.com/office/drawing/2014/main" id="{0BC4CDE4-4B0C-495C-A2C4-DE9CB1AE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400" b="1" dirty="0"/>
              <a:t>NİTROJENLİ BİLEŞİKLERDEKİ DEĞİŞİMLER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786C09D-F075-4D48-8495-C9BA98E7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AE9A-7918-416D-BC89-7260DF7CF2DF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92E3746-DB91-4F1F-8188-820445E91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1B1D269-91D7-49FC-BA2A-2502D2D43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</p:spTree>
    <p:extLst>
      <p:ext uri="{BB962C8B-B14F-4D97-AF65-F5344CB8AC3E}">
        <p14:creationId xmlns:p14="http://schemas.microsoft.com/office/powerpoint/2010/main" val="3654185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Post-</a:t>
            </a:r>
            <a:r>
              <a:rPr lang="tr-TR" b="1" dirty="0" err="1"/>
              <a:t>rigor</a:t>
            </a:r>
            <a:r>
              <a:rPr lang="tr-TR" b="1" dirty="0"/>
              <a:t> süreçte nitrojenli bileşiklerdeki değişimler 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D5CF-AD8E-4073-9F79-C887758A354C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1800" b="1" dirty="0">
                <a:solidFill>
                  <a:srgbClr val="FF0000"/>
                </a:solidFill>
              </a:rPr>
              <a:t>Post-</a:t>
            </a:r>
            <a:r>
              <a:rPr lang="tr-TR" sz="1800" b="1" dirty="0" err="1">
                <a:solidFill>
                  <a:srgbClr val="FF0000"/>
                </a:solidFill>
              </a:rPr>
              <a:t>mortem</a:t>
            </a:r>
            <a:r>
              <a:rPr lang="tr-TR" sz="1800" b="1" dirty="0">
                <a:solidFill>
                  <a:srgbClr val="FF0000"/>
                </a:solidFill>
              </a:rPr>
              <a:t> süreçte nitrojeni bileşiklerdeki değişimler</a:t>
            </a:r>
            <a:r>
              <a:rPr lang="tr-TR" sz="1800" dirty="0"/>
              <a:t>;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1800" dirty="0"/>
              <a:t>Deniz canlılarının karakteristik tatlarını oluşturan nitrojenli bileşiklerin </a:t>
            </a:r>
            <a:r>
              <a:rPr lang="tr-TR" sz="1800" dirty="0" err="1"/>
              <a:t>degredasyonu</a:t>
            </a:r>
            <a:endParaRPr lang="tr-TR" sz="1800" dirty="0"/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1800" dirty="0"/>
              <a:t>Uçucu bileşiklerin oluşumu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1800" dirty="0"/>
              <a:t>Proteinlerdeki kısmi </a:t>
            </a:r>
            <a:r>
              <a:rPr lang="tr-TR" sz="1800" dirty="0" err="1"/>
              <a:t>degredasyon</a:t>
            </a:r>
            <a:endParaRPr lang="tr-TR" sz="1800" dirty="0"/>
          </a:p>
          <a:p>
            <a:pPr marL="365760" lvl="1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18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1800" dirty="0"/>
              <a:t>Buzda depolamanın ilk günlerinde bu </a:t>
            </a:r>
            <a:r>
              <a:rPr lang="tr-TR" sz="1800" dirty="0" err="1"/>
              <a:t>otolitik</a:t>
            </a:r>
            <a:r>
              <a:rPr lang="tr-TR" sz="1800" dirty="0"/>
              <a:t> değişikliklerden </a:t>
            </a:r>
            <a:r>
              <a:rPr lang="tr-TR" sz="1800" dirty="0" err="1"/>
              <a:t>endojen</a:t>
            </a:r>
            <a:r>
              <a:rPr lang="tr-TR" sz="1800" dirty="0"/>
              <a:t> enzimler sorumlu iken daha sonra bozulma üzerine bakteriyel aktivite etkili olmaya başlar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18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1800" b="1" dirty="0">
                <a:solidFill>
                  <a:srgbClr val="0000FF"/>
                </a:solidFill>
              </a:rPr>
              <a:t>Nitrojenli bileşiklerdeki değişimlerin sonuçları</a:t>
            </a:r>
            <a:r>
              <a:rPr lang="tr-TR" sz="1800" dirty="0"/>
              <a:t>; 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1800" dirty="0"/>
              <a:t>Görünüşte arzu edilmeyen değişim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1800" dirty="0"/>
              <a:t>Kokuşma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1800" dirty="0" err="1"/>
              <a:t>Tekstürel</a:t>
            </a:r>
            <a:r>
              <a:rPr lang="tr-TR" sz="1800" dirty="0"/>
              <a:t> yapı ve renkte istemeyen kalite değişimleri</a:t>
            </a:r>
          </a:p>
        </p:txBody>
      </p:sp>
    </p:spTree>
    <p:extLst>
      <p:ext uri="{BB962C8B-B14F-4D97-AF65-F5344CB8AC3E}">
        <p14:creationId xmlns:p14="http://schemas.microsoft.com/office/powerpoint/2010/main" val="73005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Protein olmayan bileşiklerin </a:t>
            </a:r>
            <a:r>
              <a:rPr lang="tr-TR" b="1" dirty="0" err="1"/>
              <a:t>degredasyonu</a:t>
            </a:r>
            <a:r>
              <a:rPr lang="tr-TR" b="1" dirty="0"/>
              <a:t> (TMAO indirgenmesi)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3F4A-4AA5-41FE-BF6A-0352C661E3EB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671144"/>
            <a:ext cx="8153400" cy="442485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dirty="0" err="1"/>
              <a:t>Trimetilamin</a:t>
            </a:r>
            <a:r>
              <a:rPr lang="tr-TR" sz="2200" dirty="0"/>
              <a:t> oksit (TMAO) deniz balıklarında özellikle beyaz etli balıklarda (</a:t>
            </a:r>
            <a:r>
              <a:rPr lang="tr-TR" sz="2200" dirty="0" err="1"/>
              <a:t>gadoid</a:t>
            </a:r>
            <a:r>
              <a:rPr lang="tr-TR" sz="2200" dirty="0"/>
              <a:t>) bulunur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dirty="0"/>
              <a:t>Post-</a:t>
            </a:r>
            <a:r>
              <a:rPr lang="tr-TR" sz="2200" dirty="0" err="1"/>
              <a:t>mortem</a:t>
            </a:r>
            <a:r>
              <a:rPr lang="tr-TR" sz="2200" dirty="0"/>
              <a:t> süreçte </a:t>
            </a:r>
            <a:r>
              <a:rPr lang="tr-TR" sz="2200" b="1" dirty="0">
                <a:solidFill>
                  <a:srgbClr val="0000FF"/>
                </a:solidFill>
              </a:rPr>
              <a:t>TMAO, balıkta doğal olarak bulunan mikroorganizmaların </a:t>
            </a:r>
            <a:r>
              <a:rPr lang="tr-TR" sz="2200" b="1" dirty="0" err="1">
                <a:solidFill>
                  <a:srgbClr val="0000FF"/>
                </a:solidFill>
              </a:rPr>
              <a:t>enzimatik</a:t>
            </a:r>
            <a:r>
              <a:rPr lang="tr-TR" sz="2200" b="1" dirty="0">
                <a:solidFill>
                  <a:srgbClr val="0000FF"/>
                </a:solidFill>
              </a:rPr>
              <a:t> aktivitesi ile </a:t>
            </a:r>
            <a:r>
              <a:rPr lang="tr-TR" sz="2200" b="1" dirty="0" err="1">
                <a:solidFill>
                  <a:srgbClr val="0000FF"/>
                </a:solidFill>
              </a:rPr>
              <a:t>trimetilamin’e</a:t>
            </a:r>
            <a:r>
              <a:rPr lang="tr-TR" sz="2200" b="1" dirty="0">
                <a:solidFill>
                  <a:srgbClr val="0000FF"/>
                </a:solidFill>
              </a:rPr>
              <a:t> (TMA) indirgenir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dirty="0"/>
              <a:t>Bu dönüşümde rol oynayan enzim </a:t>
            </a:r>
            <a:r>
              <a:rPr lang="tr-TR" sz="2200" b="1" dirty="0" err="1">
                <a:solidFill>
                  <a:srgbClr val="FF0000"/>
                </a:solidFill>
              </a:rPr>
              <a:t>triaminoksidaz</a:t>
            </a:r>
            <a:r>
              <a:rPr lang="tr-TR" sz="2200" b="1" dirty="0">
                <a:solidFill>
                  <a:srgbClr val="FF0000"/>
                </a:solidFill>
              </a:rPr>
              <a:t> </a:t>
            </a:r>
            <a:r>
              <a:rPr lang="tr-TR" sz="2200" dirty="0"/>
              <a:t>(bakteriyel </a:t>
            </a:r>
            <a:r>
              <a:rPr lang="tr-TR" sz="2200" dirty="0" err="1"/>
              <a:t>dehidrogenaz</a:t>
            </a:r>
            <a:r>
              <a:rPr lang="tr-TR" sz="2200" dirty="0"/>
              <a:t>-molekülden hidrojenin ayrılmasını sağlar)’</a:t>
            </a:r>
            <a:r>
              <a:rPr lang="tr-TR" sz="2200" dirty="0" err="1"/>
              <a:t>dır</a:t>
            </a:r>
            <a:r>
              <a:rPr lang="tr-TR" sz="2200" dirty="0"/>
              <a:t>. </a:t>
            </a:r>
            <a:r>
              <a:rPr lang="tr-TR" sz="2200" b="1" dirty="0"/>
              <a:t>Bu reaksiyonlar için en önemli hidrojen kaynağı laktik ve </a:t>
            </a:r>
            <a:r>
              <a:rPr lang="tr-TR" sz="2200" b="1" dirty="0" err="1"/>
              <a:t>pürivik</a:t>
            </a:r>
            <a:r>
              <a:rPr lang="tr-TR" sz="2200" b="1" dirty="0"/>
              <a:t> asittir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b="1" dirty="0">
                <a:solidFill>
                  <a:srgbClr val="00B050"/>
                </a:solidFill>
              </a:rPr>
              <a:t>TMA, balıklarda «balıksı koku» dan sorumlu olup balığın </a:t>
            </a:r>
            <a:r>
              <a:rPr lang="tr-TR" sz="2200" b="1" dirty="0" smtClean="0">
                <a:solidFill>
                  <a:srgbClr val="00B050"/>
                </a:solidFill>
              </a:rPr>
              <a:t>bozulma göstergelerinden biridir</a:t>
            </a:r>
            <a:endParaRPr lang="tr-TR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0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Protein olmayan bileşiklerin </a:t>
            </a:r>
            <a:r>
              <a:rPr lang="tr-TR" b="1" dirty="0" err="1"/>
              <a:t>degredasyonu</a:t>
            </a:r>
            <a:r>
              <a:rPr lang="tr-TR" b="1" dirty="0"/>
              <a:t> (TMAO indirgenmesi)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7474-AADE-4942-B1CB-AA2A6074B603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839310"/>
            <a:ext cx="8153400" cy="425669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dirty="0"/>
              <a:t>TMA, </a:t>
            </a:r>
            <a:r>
              <a:rPr lang="tr-TR" sz="2200" b="1" dirty="0">
                <a:solidFill>
                  <a:srgbClr val="FF0000"/>
                </a:solidFill>
              </a:rPr>
              <a:t>hücresel enzimlerin faaliyeti ile </a:t>
            </a:r>
            <a:r>
              <a:rPr lang="tr-TR" sz="2200" b="1" dirty="0" err="1">
                <a:solidFill>
                  <a:srgbClr val="FF0000"/>
                </a:solidFill>
              </a:rPr>
              <a:t>dimetilamin</a:t>
            </a:r>
            <a:r>
              <a:rPr lang="tr-TR" sz="2200" b="1" dirty="0">
                <a:solidFill>
                  <a:srgbClr val="FF0000"/>
                </a:solidFill>
              </a:rPr>
              <a:t> (DMA) ve formaldehit (FA)’e parçalanır </a:t>
            </a:r>
            <a:r>
              <a:rPr lang="tr-TR" sz="2200" dirty="0"/>
              <a:t>ancak reaksiyon hızı düşüktür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dirty="0"/>
              <a:t>Balıkta </a:t>
            </a:r>
            <a:r>
              <a:rPr lang="tr-TR" sz="2200" b="1" dirty="0">
                <a:solidFill>
                  <a:srgbClr val="0000FF"/>
                </a:solidFill>
              </a:rPr>
              <a:t>DMA ve FA oluşumu ileri düzeyde bozulmanın belirtisidir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b="1" dirty="0"/>
              <a:t>FA, proteinlerdeki çapraz bağ oluşumu desteklemekte ve dolayısıyla sert ve süngerimsi bir yapı </a:t>
            </a:r>
            <a:r>
              <a:rPr lang="tr-TR" sz="2200" dirty="0"/>
              <a:t>oluşumuna neden olmaktadır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dirty="0" err="1"/>
              <a:t>TMAO’in</a:t>
            </a:r>
            <a:r>
              <a:rPr lang="tr-TR" sz="2200" dirty="0"/>
              <a:t> </a:t>
            </a:r>
            <a:r>
              <a:rPr lang="tr-TR" sz="2200" dirty="0" err="1"/>
              <a:t>TMA’e</a:t>
            </a:r>
            <a:r>
              <a:rPr lang="tr-TR" sz="2200" dirty="0"/>
              <a:t> indirgenmesi ve </a:t>
            </a:r>
            <a:r>
              <a:rPr lang="tr-TR" sz="2200" dirty="0" err="1"/>
              <a:t>TMA’nın</a:t>
            </a:r>
            <a:r>
              <a:rPr lang="tr-TR" sz="2200" dirty="0"/>
              <a:t> DMA ve </a:t>
            </a:r>
            <a:r>
              <a:rPr lang="tr-TR" sz="2200" dirty="0" err="1"/>
              <a:t>FA’ya</a:t>
            </a:r>
            <a:r>
              <a:rPr lang="tr-TR" sz="2200" dirty="0"/>
              <a:t> </a:t>
            </a:r>
            <a:r>
              <a:rPr lang="tr-TR" sz="2200" dirty="0" err="1"/>
              <a:t>degredasyonu</a:t>
            </a:r>
            <a:r>
              <a:rPr lang="tr-TR" sz="2200" dirty="0"/>
              <a:t> </a:t>
            </a:r>
            <a:r>
              <a:rPr lang="tr-TR" sz="2200" b="1" dirty="0">
                <a:solidFill>
                  <a:srgbClr val="00B050"/>
                </a:solidFill>
              </a:rPr>
              <a:t>bazik uçucu bileşik miktarında artışa ve </a:t>
            </a:r>
            <a:r>
              <a:rPr lang="tr-TR" sz="2200" b="1" dirty="0" err="1">
                <a:solidFill>
                  <a:srgbClr val="00B050"/>
                </a:solidFill>
              </a:rPr>
              <a:t>pH</a:t>
            </a:r>
            <a:r>
              <a:rPr lang="tr-TR" sz="2200" b="1" dirty="0">
                <a:solidFill>
                  <a:srgbClr val="00B050"/>
                </a:solidFill>
              </a:rPr>
              <a:t> değerinde yükselişe </a:t>
            </a:r>
            <a:r>
              <a:rPr lang="tr-TR" sz="2200" dirty="0"/>
              <a:t>neden olur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94589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TMAO indirgenmesi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0607-565B-4112-8D6D-BCBE7CB8AD94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E964F0E-C0B2-475E-AD43-07C220B1B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717293"/>
            <a:ext cx="7949585" cy="49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Amino asitlerin parçalanması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57FB-851E-471B-B89C-A607DE981215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33400" y="1954923"/>
            <a:ext cx="8153400" cy="395189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dirty="0"/>
              <a:t>Post-</a:t>
            </a:r>
            <a:r>
              <a:rPr lang="tr-TR" sz="2200" dirty="0" err="1"/>
              <a:t>mortem</a:t>
            </a:r>
            <a:r>
              <a:rPr lang="tr-TR" sz="2200" dirty="0"/>
              <a:t> süreçte kasta </a:t>
            </a:r>
            <a:r>
              <a:rPr lang="tr-TR" sz="2200" b="1" dirty="0"/>
              <a:t>doğal olarak bulunan amino asitlerin </a:t>
            </a:r>
            <a:r>
              <a:rPr lang="tr-TR" sz="2200" dirty="0"/>
              <a:t>ya da </a:t>
            </a:r>
            <a:r>
              <a:rPr lang="tr-TR" sz="2200" b="1" dirty="0" err="1">
                <a:solidFill>
                  <a:srgbClr val="0000FF"/>
                </a:solidFill>
              </a:rPr>
              <a:t>enzimatik</a:t>
            </a:r>
            <a:r>
              <a:rPr lang="tr-TR" sz="2200" b="1" dirty="0">
                <a:solidFill>
                  <a:srgbClr val="0000FF"/>
                </a:solidFill>
              </a:rPr>
              <a:t>/bakteriyel </a:t>
            </a:r>
            <a:r>
              <a:rPr lang="tr-TR" sz="2200" b="1" dirty="0" err="1">
                <a:solidFill>
                  <a:srgbClr val="0000FF"/>
                </a:solidFill>
              </a:rPr>
              <a:t>proteolizis</a:t>
            </a:r>
            <a:r>
              <a:rPr lang="tr-TR" sz="2200" b="1" dirty="0">
                <a:solidFill>
                  <a:srgbClr val="0000FF"/>
                </a:solidFill>
              </a:rPr>
              <a:t> sonucu açığa çıkan amino asitlerin parçalanması </a:t>
            </a:r>
            <a:r>
              <a:rPr lang="tr-TR" sz="2200" dirty="0"/>
              <a:t>sonucu bazı bileşikler oluşur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2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dirty="0"/>
              <a:t>Bu bileşikler; </a:t>
            </a:r>
            <a:r>
              <a:rPr lang="tr-TR" sz="2200" b="1" dirty="0">
                <a:solidFill>
                  <a:srgbClr val="FF0000"/>
                </a:solidFill>
              </a:rPr>
              <a:t>aminler, aldehitler, sülfitler, </a:t>
            </a:r>
            <a:r>
              <a:rPr lang="tr-TR" sz="2200" b="1" dirty="0" err="1">
                <a:solidFill>
                  <a:srgbClr val="FF0000"/>
                </a:solidFill>
              </a:rPr>
              <a:t>merkaptanlar</a:t>
            </a:r>
            <a:r>
              <a:rPr lang="tr-TR" sz="2200" b="1" dirty="0">
                <a:solidFill>
                  <a:srgbClr val="FF0000"/>
                </a:solidFill>
              </a:rPr>
              <a:t> </a:t>
            </a:r>
            <a:r>
              <a:rPr lang="tr-TR" sz="2200" dirty="0"/>
              <a:t>olup arzu edilmeyen ve keskin kokuşma kokusuna neden olurlar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2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dirty="0"/>
              <a:t>Amino asitlerin </a:t>
            </a:r>
            <a:r>
              <a:rPr lang="tr-TR" sz="2200" b="1" dirty="0">
                <a:solidFill>
                  <a:srgbClr val="00B050"/>
                </a:solidFill>
              </a:rPr>
              <a:t>bakteriyel </a:t>
            </a:r>
            <a:r>
              <a:rPr lang="tr-TR" sz="2200" b="1" dirty="0" err="1">
                <a:solidFill>
                  <a:srgbClr val="00B050"/>
                </a:solidFill>
              </a:rPr>
              <a:t>dekarboksilasyonu</a:t>
            </a:r>
            <a:r>
              <a:rPr lang="tr-TR" sz="2200" b="1" dirty="0">
                <a:solidFill>
                  <a:srgbClr val="00B050"/>
                </a:solidFill>
              </a:rPr>
              <a:t> sonucu oluşan </a:t>
            </a:r>
            <a:r>
              <a:rPr lang="tr-TR" sz="2200" b="1" dirty="0" err="1">
                <a:solidFill>
                  <a:srgbClr val="00B050"/>
                </a:solidFill>
              </a:rPr>
              <a:t>biyojen</a:t>
            </a:r>
            <a:r>
              <a:rPr lang="tr-TR" sz="2200" b="1" dirty="0">
                <a:solidFill>
                  <a:srgbClr val="00B050"/>
                </a:solidFill>
              </a:rPr>
              <a:t> aminlerde </a:t>
            </a:r>
            <a:r>
              <a:rPr lang="tr-TR" sz="2200" dirty="0"/>
              <a:t>balıklarda güvenliği tehdit eden unsurlardan biridir</a:t>
            </a:r>
          </a:p>
        </p:txBody>
      </p:sp>
    </p:spTree>
    <p:extLst>
      <p:ext uri="{BB962C8B-B14F-4D97-AF65-F5344CB8AC3E}">
        <p14:creationId xmlns:p14="http://schemas.microsoft.com/office/powerpoint/2010/main" val="379620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Biyojen</a:t>
            </a:r>
            <a:r>
              <a:rPr lang="tr-TR" b="1" dirty="0"/>
              <a:t> aminler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AC76-933B-4402-8561-053B29FB2654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D620D94-C3C0-47FD-967A-B77DBCA70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39" y="2135452"/>
            <a:ext cx="7777921" cy="3190691"/>
          </a:xfrm>
          <a:prstGeom prst="rect">
            <a:avLst/>
          </a:prstGeom>
        </p:spPr>
      </p:pic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DBBF7312-0B10-4842-9236-64EA3A73748F}"/>
              </a:ext>
            </a:extLst>
          </p:cNvPr>
          <p:cNvSpPr/>
          <p:nvPr/>
        </p:nvSpPr>
        <p:spPr>
          <a:xfrm>
            <a:off x="683039" y="2135452"/>
            <a:ext cx="1805637" cy="1861513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FF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711EA45-E60B-43E8-AA0E-B48914629482}"/>
              </a:ext>
            </a:extLst>
          </p:cNvPr>
          <p:cNvSpPr txBox="1"/>
          <p:nvPr/>
        </p:nvSpPr>
        <p:spPr>
          <a:xfrm>
            <a:off x="266700" y="4309847"/>
            <a:ext cx="37840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b="1" dirty="0" err="1">
                <a:solidFill>
                  <a:srgbClr val="0000FF"/>
                </a:solidFill>
              </a:rPr>
              <a:t>Histamin</a:t>
            </a:r>
            <a:r>
              <a:rPr lang="tr-TR" sz="2200" b="1" dirty="0">
                <a:solidFill>
                  <a:srgbClr val="0000FF"/>
                </a:solidFill>
              </a:rPr>
              <a:t> oluşumu düşük düzeydedir. Ancak bir çok bakterinin </a:t>
            </a:r>
            <a:r>
              <a:rPr lang="tr-TR" sz="2200" b="1" dirty="0" err="1">
                <a:solidFill>
                  <a:srgbClr val="0000FF"/>
                </a:solidFill>
              </a:rPr>
              <a:t>histidini</a:t>
            </a:r>
            <a:r>
              <a:rPr lang="tr-TR" sz="2200" b="1" dirty="0">
                <a:solidFill>
                  <a:srgbClr val="0000FF"/>
                </a:solidFill>
              </a:rPr>
              <a:t> indirgeme özelliği olup </a:t>
            </a:r>
            <a:r>
              <a:rPr lang="tr-TR" sz="2200" b="1" dirty="0" err="1">
                <a:solidFill>
                  <a:srgbClr val="0000FF"/>
                </a:solidFill>
              </a:rPr>
              <a:t>histamin</a:t>
            </a:r>
            <a:r>
              <a:rPr lang="tr-TR" sz="2200" b="1" dirty="0">
                <a:solidFill>
                  <a:srgbClr val="0000FF"/>
                </a:solidFill>
              </a:rPr>
              <a:t> balıklarda ön plana çıkan </a:t>
            </a:r>
            <a:r>
              <a:rPr lang="tr-TR" sz="2200" b="1" dirty="0" err="1">
                <a:solidFill>
                  <a:srgbClr val="0000FF"/>
                </a:solidFill>
              </a:rPr>
              <a:t>biyojen</a:t>
            </a:r>
            <a:r>
              <a:rPr lang="tr-TR" sz="2200" b="1" dirty="0">
                <a:solidFill>
                  <a:srgbClr val="0000FF"/>
                </a:solidFill>
              </a:rPr>
              <a:t> aminlerden biridir</a:t>
            </a:r>
          </a:p>
        </p:txBody>
      </p:sp>
    </p:spTree>
    <p:extLst>
      <p:ext uri="{BB962C8B-B14F-4D97-AF65-F5344CB8AC3E}">
        <p14:creationId xmlns:p14="http://schemas.microsoft.com/office/powerpoint/2010/main" val="391675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Balıklarda post-</a:t>
            </a:r>
            <a:r>
              <a:rPr lang="tr-TR" b="1" dirty="0" err="1"/>
              <a:t>mortem</a:t>
            </a:r>
            <a:r>
              <a:rPr lang="tr-TR" b="1" dirty="0"/>
              <a:t> değişiklikler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2D0A-243D-46F1-84CE-1B374A99C094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600" dirty="0"/>
              <a:t>Balıklarda avlanma sonrası görülen biyokimyasal ve mikrobiyolojik değişiklikler aşağıdaki faktörlere bağlıdır;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600" dirty="0"/>
          </a:p>
          <a:p>
            <a:pPr lvl="2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600" dirty="0"/>
              <a:t>Kas dokuda </a:t>
            </a:r>
            <a:r>
              <a:rPr lang="tr-TR" sz="2600" dirty="0" err="1"/>
              <a:t>substratların</a:t>
            </a:r>
            <a:r>
              <a:rPr lang="tr-TR" sz="2600" dirty="0"/>
              <a:t> ve </a:t>
            </a:r>
            <a:r>
              <a:rPr lang="tr-TR" sz="2600" dirty="0" err="1"/>
              <a:t>metabolitlerin</a:t>
            </a:r>
            <a:r>
              <a:rPr lang="tr-TR" sz="2600" dirty="0"/>
              <a:t> konsantrasyonu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600" dirty="0" err="1"/>
              <a:t>Endojen</a:t>
            </a:r>
            <a:r>
              <a:rPr lang="tr-TR" sz="2600" dirty="0"/>
              <a:t> enzimlerin aktivitesi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600" dirty="0" err="1"/>
              <a:t>Mikrobiyel</a:t>
            </a:r>
            <a:r>
              <a:rPr lang="tr-TR" sz="2600" dirty="0"/>
              <a:t> flora ve </a:t>
            </a:r>
            <a:r>
              <a:rPr lang="tr-TR" sz="2600" dirty="0" err="1"/>
              <a:t>mikrobiyel</a:t>
            </a:r>
            <a:r>
              <a:rPr lang="tr-TR" sz="2600" dirty="0"/>
              <a:t> </a:t>
            </a:r>
            <a:r>
              <a:rPr lang="tr-TR" sz="2600" dirty="0" err="1"/>
              <a:t>kontaminasyon</a:t>
            </a:r>
            <a:r>
              <a:rPr lang="tr-TR" sz="2600" dirty="0"/>
              <a:t> düzeyi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600" dirty="0"/>
              <a:t>Avlama sonrası koşullar (sıcaklık vb.)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6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497310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Proteinlerdeki değişimler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B22A-9CA6-4BF9-B23D-92308E2E33E5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776248"/>
            <a:ext cx="8153400" cy="4319752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rgbClr val="0000FF"/>
                </a:solidFill>
              </a:rPr>
              <a:t>Hücresel ve bakteriyel </a:t>
            </a:r>
            <a:r>
              <a:rPr lang="tr-TR" sz="2800" b="1" dirty="0" err="1">
                <a:solidFill>
                  <a:srgbClr val="0000FF"/>
                </a:solidFill>
              </a:rPr>
              <a:t>proteinazların</a:t>
            </a:r>
            <a:r>
              <a:rPr lang="tr-TR" sz="2800" b="1" dirty="0">
                <a:solidFill>
                  <a:srgbClr val="0000FF"/>
                </a:solidFill>
              </a:rPr>
              <a:t> etkili olduğu kısmi parçalanma sonucu dokuda gevşeme </a:t>
            </a:r>
            <a:r>
              <a:rPr lang="tr-TR" sz="2800" dirty="0"/>
              <a:t>gözlenir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800" dirty="0"/>
              <a:t>Buzda depolama sürecinde zaman içerisinde </a:t>
            </a:r>
            <a:r>
              <a:rPr lang="tr-TR" sz="2800" b="1" dirty="0" err="1">
                <a:solidFill>
                  <a:srgbClr val="FF0000"/>
                </a:solidFill>
              </a:rPr>
              <a:t>miyofibrillerin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dayınıklılığı</a:t>
            </a:r>
            <a:r>
              <a:rPr lang="tr-TR" sz="2800" b="1" dirty="0">
                <a:solidFill>
                  <a:srgbClr val="FF0000"/>
                </a:solidFill>
              </a:rPr>
              <a:t> azalır ve </a:t>
            </a:r>
            <a:r>
              <a:rPr lang="tr-TR" sz="2800" b="1" dirty="0" err="1">
                <a:solidFill>
                  <a:srgbClr val="FF0000"/>
                </a:solidFill>
              </a:rPr>
              <a:t>enzimatik</a:t>
            </a:r>
            <a:r>
              <a:rPr lang="tr-TR" sz="2800" b="1" dirty="0">
                <a:solidFill>
                  <a:srgbClr val="FF0000"/>
                </a:solidFill>
              </a:rPr>
              <a:t> etkinin bir sonucu olarak parçalanırlar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800" dirty="0"/>
              <a:t>İç organların çıkarılmadığı durumlarda böbrek ve ciğer </a:t>
            </a:r>
            <a:r>
              <a:rPr lang="tr-TR" sz="2800" dirty="0" err="1"/>
              <a:t>katepsinleri</a:t>
            </a:r>
            <a:r>
              <a:rPr lang="tr-TR" sz="2800" dirty="0"/>
              <a:t> de </a:t>
            </a:r>
            <a:r>
              <a:rPr lang="tr-TR" sz="2800" dirty="0" err="1"/>
              <a:t>proteolitik</a:t>
            </a:r>
            <a:r>
              <a:rPr lang="tr-TR" sz="2800" dirty="0"/>
              <a:t> değişimler üzerine etkilidir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800" dirty="0"/>
              <a:t>Ayrıca </a:t>
            </a:r>
            <a:r>
              <a:rPr lang="tr-TR" sz="2800" b="1" dirty="0" err="1">
                <a:solidFill>
                  <a:srgbClr val="00B050"/>
                </a:solidFill>
              </a:rPr>
              <a:t>miyoglobin</a:t>
            </a:r>
            <a:r>
              <a:rPr lang="tr-TR" sz="2800" b="1" dirty="0">
                <a:solidFill>
                  <a:srgbClr val="00B050"/>
                </a:solidFill>
              </a:rPr>
              <a:t> ve </a:t>
            </a:r>
            <a:r>
              <a:rPr lang="tr-TR" sz="2800" b="1" dirty="0" err="1">
                <a:solidFill>
                  <a:srgbClr val="00B050"/>
                </a:solidFill>
              </a:rPr>
              <a:t>oksimiyoglobin</a:t>
            </a:r>
            <a:r>
              <a:rPr lang="tr-TR" sz="2800" b="1" dirty="0">
                <a:solidFill>
                  <a:srgbClr val="00B050"/>
                </a:solidFill>
              </a:rPr>
              <a:t> pigmentlerinin </a:t>
            </a:r>
            <a:r>
              <a:rPr lang="tr-TR" sz="2800" b="1" dirty="0" err="1">
                <a:solidFill>
                  <a:srgbClr val="00B050"/>
                </a:solidFill>
              </a:rPr>
              <a:t>metmiyoglobine</a:t>
            </a:r>
            <a:r>
              <a:rPr lang="tr-TR" sz="2800" b="1" dirty="0">
                <a:solidFill>
                  <a:srgbClr val="00B050"/>
                </a:solidFill>
              </a:rPr>
              <a:t> </a:t>
            </a:r>
            <a:r>
              <a:rPr lang="tr-TR" sz="2800" b="1" dirty="0" err="1">
                <a:solidFill>
                  <a:srgbClr val="00B050"/>
                </a:solidFill>
              </a:rPr>
              <a:t>oksidasyonu</a:t>
            </a:r>
            <a:r>
              <a:rPr lang="tr-TR" sz="2800" b="1" dirty="0">
                <a:solidFill>
                  <a:srgbClr val="00B050"/>
                </a:solidFill>
              </a:rPr>
              <a:t> </a:t>
            </a:r>
            <a:r>
              <a:rPr lang="tr-TR" sz="2800" b="1" dirty="0" err="1">
                <a:solidFill>
                  <a:srgbClr val="00B050"/>
                </a:solidFill>
              </a:rPr>
              <a:t>özellike</a:t>
            </a:r>
            <a:r>
              <a:rPr lang="tr-TR" sz="2800" b="1" dirty="0">
                <a:solidFill>
                  <a:srgbClr val="00B050"/>
                </a:solidFill>
              </a:rPr>
              <a:t> tuna balığında </a:t>
            </a:r>
            <a:r>
              <a:rPr lang="tr-TR" sz="2800" dirty="0"/>
              <a:t>görülen </a:t>
            </a:r>
            <a:r>
              <a:rPr lang="tr-TR" sz="2800" dirty="0" err="1"/>
              <a:t>proteolitik</a:t>
            </a:r>
            <a:r>
              <a:rPr lang="tr-TR" sz="2800" dirty="0"/>
              <a:t> değişimlerden biridir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8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800" b="1" dirty="0"/>
              <a:t>Balıklarda </a:t>
            </a:r>
            <a:r>
              <a:rPr lang="tr-TR" sz="2800" b="1" dirty="0" err="1"/>
              <a:t>proteolitik</a:t>
            </a:r>
            <a:r>
              <a:rPr lang="tr-TR" sz="2800" b="1" dirty="0"/>
              <a:t> değişimler üzerine etkili faktörler;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500" dirty="0"/>
              <a:t>Enzim </a:t>
            </a:r>
            <a:r>
              <a:rPr lang="tr-TR" sz="2500" dirty="0" err="1"/>
              <a:t>akivitesi</a:t>
            </a:r>
            <a:endParaRPr lang="tr-TR" sz="2500" dirty="0"/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500" dirty="0" err="1"/>
              <a:t>pH</a:t>
            </a:r>
            <a:r>
              <a:rPr lang="tr-TR" sz="2500" dirty="0"/>
              <a:t> değeri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500" dirty="0"/>
              <a:t>Ortamda </a:t>
            </a:r>
            <a:r>
              <a:rPr lang="tr-TR" sz="2500" dirty="0" err="1"/>
              <a:t>proteinaz</a:t>
            </a:r>
            <a:r>
              <a:rPr lang="tr-TR" sz="2500" dirty="0"/>
              <a:t> inhibitörlerinin varlığı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6928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Balıklarda post-</a:t>
            </a:r>
            <a:r>
              <a:rPr lang="tr-TR" b="1" dirty="0" err="1"/>
              <a:t>mortem</a:t>
            </a:r>
            <a:r>
              <a:rPr lang="tr-TR" b="1" dirty="0"/>
              <a:t> değişiklikler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210447" y="6381807"/>
            <a:ext cx="2667000" cy="365125"/>
          </a:xfrm>
        </p:spPr>
        <p:txBody>
          <a:bodyPr/>
          <a:lstStyle/>
          <a:p>
            <a:fld id="{10A68C59-A47D-4301-A6F5-C06D03263600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48996" y="6381808"/>
            <a:ext cx="5421083" cy="365125"/>
          </a:xfrm>
        </p:spPr>
        <p:txBody>
          <a:bodyPr/>
          <a:lstStyle/>
          <a:p>
            <a:r>
              <a:rPr lang="tr-TR" dirty="0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</a:t>
            </a:fld>
            <a:endParaRPr lang="tr-TR"/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3E496BEF-6DF4-4DCB-AA3D-C97C4891F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892527"/>
              </p:ext>
            </p:extLst>
          </p:nvPr>
        </p:nvGraphicFramePr>
        <p:xfrm>
          <a:off x="864705" y="1516698"/>
          <a:ext cx="7185991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09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BF0022DE-3C75-4973-9E6C-0118944D4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Unvan 6">
            <a:extLst>
              <a:ext uri="{FF2B5EF4-FFF2-40B4-BE49-F238E27FC236}">
                <a16:creationId xmlns:a16="http://schemas.microsoft.com/office/drawing/2014/main" id="{0BC4CDE4-4B0C-495C-A2C4-DE9CB1AE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ORGANİK FOSFATLARIN VE KARBONHİDRATLARIN DEGREDASYONU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786C09D-F075-4D48-8495-C9BA98E7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05B-A9D6-449F-A01C-AC09DEB622A7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92E3746-DB91-4F1F-8188-820445E91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1B1D269-91D7-49FC-BA2A-2502D2D43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</p:spTree>
    <p:extLst>
      <p:ext uri="{BB962C8B-B14F-4D97-AF65-F5344CB8AC3E}">
        <p14:creationId xmlns:p14="http://schemas.microsoft.com/office/powerpoint/2010/main" val="323896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Organik fosfatların (</a:t>
            </a:r>
            <a:r>
              <a:rPr lang="tr-TR" b="1" dirty="0" err="1"/>
              <a:t>nükleotit</a:t>
            </a:r>
            <a:r>
              <a:rPr lang="tr-TR" b="1" dirty="0"/>
              <a:t>) </a:t>
            </a:r>
            <a:r>
              <a:rPr lang="tr-TR" b="1" dirty="0" err="1"/>
              <a:t>degredasyonu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4E69-C3F0-44CA-8C58-60E576E26E0C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100" dirty="0"/>
              <a:t>Post-</a:t>
            </a:r>
            <a:r>
              <a:rPr lang="tr-TR" sz="2100" dirty="0" err="1"/>
              <a:t>mortem</a:t>
            </a:r>
            <a:r>
              <a:rPr lang="tr-TR" sz="2100" dirty="0"/>
              <a:t> süreçte su canlılarında görülen önemli değişimlerden biri de organik fosfatların yani </a:t>
            </a:r>
            <a:r>
              <a:rPr lang="tr-TR" sz="2100" b="1" dirty="0" err="1">
                <a:solidFill>
                  <a:srgbClr val="0000FF"/>
                </a:solidFill>
              </a:rPr>
              <a:t>ATP’nin</a:t>
            </a:r>
            <a:r>
              <a:rPr lang="tr-TR" sz="2100" b="1" dirty="0">
                <a:solidFill>
                  <a:srgbClr val="0000FF"/>
                </a:solidFill>
              </a:rPr>
              <a:t> </a:t>
            </a:r>
            <a:r>
              <a:rPr lang="tr-TR" sz="2100" b="1" dirty="0" err="1">
                <a:solidFill>
                  <a:srgbClr val="0000FF"/>
                </a:solidFill>
              </a:rPr>
              <a:t>degredasyonu’dur</a:t>
            </a:r>
            <a:r>
              <a:rPr lang="tr-TR" sz="2100" b="1" dirty="0">
                <a:solidFill>
                  <a:srgbClr val="0000FF"/>
                </a:solidFill>
              </a:rPr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100" dirty="0"/>
              <a:t>ATP </a:t>
            </a:r>
            <a:r>
              <a:rPr lang="tr-TR" sz="2100" dirty="0" err="1"/>
              <a:t>yıkımlanması</a:t>
            </a:r>
            <a:r>
              <a:rPr lang="tr-TR" sz="2100" dirty="0"/>
              <a:t>; 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100" dirty="0" err="1"/>
              <a:t>ATP’nin</a:t>
            </a:r>
            <a:r>
              <a:rPr lang="tr-TR" sz="2100" dirty="0"/>
              <a:t> </a:t>
            </a:r>
            <a:r>
              <a:rPr lang="tr-TR" sz="2100" dirty="0" err="1"/>
              <a:t>defosforilasyonu</a:t>
            </a:r>
            <a:r>
              <a:rPr lang="tr-TR" sz="2100" dirty="0"/>
              <a:t> ile </a:t>
            </a:r>
            <a:r>
              <a:rPr lang="tr-TR" sz="2100" dirty="0" err="1"/>
              <a:t>adenozin</a:t>
            </a:r>
            <a:r>
              <a:rPr lang="tr-TR" sz="2100" dirty="0"/>
              <a:t> </a:t>
            </a:r>
            <a:r>
              <a:rPr lang="tr-TR" sz="2100" dirty="0" err="1"/>
              <a:t>difosfat</a:t>
            </a:r>
            <a:r>
              <a:rPr lang="tr-TR" sz="2100" dirty="0"/>
              <a:t> (ADP) ve </a:t>
            </a:r>
            <a:r>
              <a:rPr lang="tr-TR" sz="2100" dirty="0" err="1"/>
              <a:t>adenozin</a:t>
            </a:r>
            <a:r>
              <a:rPr lang="tr-TR" sz="2100" dirty="0"/>
              <a:t> </a:t>
            </a:r>
            <a:r>
              <a:rPr lang="tr-TR" sz="2100" dirty="0" err="1"/>
              <a:t>monofosfat</a:t>
            </a:r>
            <a:r>
              <a:rPr lang="tr-TR" sz="2100" dirty="0"/>
              <a:t> (AMP) oluşumu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100" dirty="0" err="1"/>
              <a:t>AMP’nin</a:t>
            </a:r>
            <a:r>
              <a:rPr lang="tr-TR" sz="2100" dirty="0"/>
              <a:t> </a:t>
            </a:r>
            <a:r>
              <a:rPr lang="tr-TR" sz="2100" dirty="0" err="1"/>
              <a:t>deaminasyonu</a:t>
            </a:r>
            <a:r>
              <a:rPr lang="tr-TR" sz="2100" dirty="0"/>
              <a:t> ile </a:t>
            </a:r>
            <a:r>
              <a:rPr lang="tr-TR" sz="2100" dirty="0" err="1"/>
              <a:t>inozin</a:t>
            </a:r>
            <a:r>
              <a:rPr lang="tr-TR" sz="2100" dirty="0"/>
              <a:t> </a:t>
            </a:r>
            <a:r>
              <a:rPr lang="tr-TR" sz="2100" dirty="0" err="1"/>
              <a:t>monofosfat</a:t>
            </a:r>
            <a:r>
              <a:rPr lang="tr-TR" sz="2100" dirty="0"/>
              <a:t> (IMP) oluşumu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100" dirty="0" err="1"/>
              <a:t>IMP’nin</a:t>
            </a:r>
            <a:r>
              <a:rPr lang="tr-TR" sz="2100" dirty="0"/>
              <a:t> </a:t>
            </a:r>
            <a:r>
              <a:rPr lang="tr-TR" sz="2100" dirty="0" err="1"/>
              <a:t>defosforilasyonu</a:t>
            </a:r>
            <a:r>
              <a:rPr lang="tr-TR" sz="2100" dirty="0"/>
              <a:t> ile </a:t>
            </a:r>
            <a:r>
              <a:rPr lang="tr-TR" sz="2100" dirty="0" err="1"/>
              <a:t>inozin</a:t>
            </a:r>
            <a:r>
              <a:rPr lang="tr-TR" sz="2100" dirty="0"/>
              <a:t> (</a:t>
            </a:r>
            <a:r>
              <a:rPr lang="tr-TR" sz="2100" dirty="0" err="1"/>
              <a:t>Ino</a:t>
            </a:r>
            <a:r>
              <a:rPr lang="tr-TR" sz="2100" dirty="0"/>
              <a:t>) oluşumu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100" dirty="0" err="1"/>
              <a:t>Ino’nin</a:t>
            </a:r>
            <a:r>
              <a:rPr lang="tr-TR" sz="2100" dirty="0"/>
              <a:t> </a:t>
            </a:r>
            <a:r>
              <a:rPr lang="tr-TR" sz="2100" dirty="0" err="1"/>
              <a:t>hipoksantin’e</a:t>
            </a:r>
            <a:r>
              <a:rPr lang="tr-TR" sz="2100" dirty="0"/>
              <a:t> (</a:t>
            </a:r>
            <a:r>
              <a:rPr lang="tr-TR" sz="2100" dirty="0" err="1"/>
              <a:t>Hx</a:t>
            </a:r>
            <a:r>
              <a:rPr lang="tr-TR" sz="2100" dirty="0"/>
              <a:t>) ile </a:t>
            </a:r>
            <a:r>
              <a:rPr lang="tr-TR" sz="2100" dirty="0" err="1"/>
              <a:t>riboz</a:t>
            </a:r>
            <a:r>
              <a:rPr lang="tr-TR" sz="2100" dirty="0"/>
              <a:t> ve </a:t>
            </a:r>
            <a:r>
              <a:rPr lang="tr-TR" sz="2100" dirty="0" err="1"/>
              <a:t>riboz</a:t>
            </a:r>
            <a:r>
              <a:rPr lang="tr-TR" sz="2100" dirty="0"/>
              <a:t> fosfatlara dönüşümü olarak tanımlanır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1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100" b="1" dirty="0">
                <a:solidFill>
                  <a:srgbClr val="FF0000"/>
                </a:solidFill>
              </a:rPr>
              <a:t>Bu dönüşüm balığın tazeliği ile ilişkili olduğu için önemlidir.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100" b="1" dirty="0" err="1"/>
              <a:t>IMP’nin</a:t>
            </a:r>
            <a:r>
              <a:rPr lang="tr-TR" sz="2100" b="1" dirty="0"/>
              <a:t> karakteristik ve arzu edilen taze balık tadından sorumlu olduğu </a:t>
            </a:r>
            <a:r>
              <a:rPr lang="tr-TR" sz="2100" dirty="0"/>
              <a:t>bilinmektedir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399682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ADCC-5153-4A27-AFF8-4E70C034D890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495300" y="41797"/>
            <a:ext cx="8153400" cy="990600"/>
          </a:xfrm>
        </p:spPr>
        <p:txBody>
          <a:bodyPr/>
          <a:lstStyle/>
          <a:p>
            <a:pPr algn="ctr"/>
            <a:r>
              <a:rPr lang="tr-TR" b="1" dirty="0" err="1"/>
              <a:t>Nükleotit</a:t>
            </a:r>
            <a:r>
              <a:rPr lang="tr-TR" b="1" dirty="0"/>
              <a:t> </a:t>
            </a:r>
            <a:r>
              <a:rPr lang="tr-TR" b="1" dirty="0" err="1"/>
              <a:t>degredasyonu</a:t>
            </a:r>
            <a:endParaRPr lang="en-US" b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CF63431-D5AC-4C9C-8C7E-E551F6FE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11" y="1032397"/>
            <a:ext cx="5400000" cy="559916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6795E5F-FEC6-49A1-A437-4B7E55F870BC}"/>
              </a:ext>
            </a:extLst>
          </p:cNvPr>
          <p:cNvSpPr/>
          <p:nvPr/>
        </p:nvSpPr>
        <p:spPr>
          <a:xfrm>
            <a:off x="2253006" y="3035431"/>
            <a:ext cx="1696825" cy="1932495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Sola Bükülü 8">
            <a:extLst>
              <a:ext uri="{FF2B5EF4-FFF2-40B4-BE49-F238E27FC236}">
                <a16:creationId xmlns:a16="http://schemas.microsoft.com/office/drawing/2014/main" id="{4C418734-7FA0-4AB0-A413-F5A5455F6D7A}"/>
              </a:ext>
            </a:extLst>
          </p:cNvPr>
          <p:cNvSpPr/>
          <p:nvPr/>
        </p:nvSpPr>
        <p:spPr>
          <a:xfrm rot="9026394">
            <a:off x="1757051" y="2950225"/>
            <a:ext cx="731520" cy="1216152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47CDFCA-1F56-4A36-8CC9-70ECA4F17DD7}"/>
              </a:ext>
            </a:extLst>
          </p:cNvPr>
          <p:cNvSpPr txBox="1"/>
          <p:nvPr/>
        </p:nvSpPr>
        <p:spPr>
          <a:xfrm>
            <a:off x="794993" y="1648601"/>
            <a:ext cx="291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Bu iz yolu genellikle </a:t>
            </a:r>
            <a:r>
              <a:rPr lang="tr-TR" sz="2400" b="1" dirty="0">
                <a:solidFill>
                  <a:srgbClr val="FF0000"/>
                </a:solidFill>
              </a:rPr>
              <a:t>kabuklu deniz canlılarında </a:t>
            </a:r>
            <a:r>
              <a:rPr lang="tr-TR" sz="2400" dirty="0"/>
              <a:t>görülür</a:t>
            </a:r>
          </a:p>
        </p:txBody>
      </p:sp>
    </p:spTree>
    <p:extLst>
      <p:ext uri="{BB962C8B-B14F-4D97-AF65-F5344CB8AC3E}">
        <p14:creationId xmlns:p14="http://schemas.microsoft.com/office/powerpoint/2010/main" val="170139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BF0022DE-3C75-4973-9E6C-0118944D4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Unvan 6">
            <a:extLst>
              <a:ext uri="{FF2B5EF4-FFF2-40B4-BE49-F238E27FC236}">
                <a16:creationId xmlns:a16="http://schemas.microsoft.com/office/drawing/2014/main" id="{0BC4CDE4-4B0C-495C-A2C4-DE9CB1AE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/>
              <a:t>RİGOR MORTİS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786C09D-F075-4D48-8495-C9BA98E7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1AA9-0D69-4BE0-AA3C-0C550F5986EE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92E3746-DB91-4F1F-8188-820445E91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1B1D269-91D7-49FC-BA2A-2502D2D43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</p:spTree>
    <p:extLst>
      <p:ext uri="{BB962C8B-B14F-4D97-AF65-F5344CB8AC3E}">
        <p14:creationId xmlns:p14="http://schemas.microsoft.com/office/powerpoint/2010/main" val="82028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3805" y="20542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Taze balıkta </a:t>
            </a:r>
            <a:r>
              <a:rPr lang="tr-TR" b="1" dirty="0" err="1"/>
              <a:t>rigor</a:t>
            </a:r>
            <a:r>
              <a:rPr lang="tr-TR" b="1" dirty="0"/>
              <a:t> </a:t>
            </a:r>
            <a:r>
              <a:rPr lang="tr-TR" b="1" dirty="0" err="1"/>
              <a:t>mortis</a:t>
            </a:r>
            <a:r>
              <a:rPr lang="tr-TR" b="1" dirty="0"/>
              <a:t>                      (ölüm sertliği)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07C8-4D70-496B-BB12-0946F860C666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800" dirty="0"/>
              <a:t>Avlanma sonrası ölümü takiben kaslar gevşer ve yumuşak ve esnek bir yapıdadır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800" dirty="0"/>
              <a:t>Bir süre sonra ise kaslar «</a:t>
            </a:r>
            <a:r>
              <a:rPr lang="tr-TR" sz="2800" dirty="0" err="1"/>
              <a:t>rigor</a:t>
            </a:r>
            <a:r>
              <a:rPr lang="tr-TR" sz="2800" dirty="0"/>
              <a:t> </a:t>
            </a:r>
            <a:r>
              <a:rPr lang="tr-TR" sz="2800" dirty="0" err="1"/>
              <a:t>mortise</a:t>
            </a:r>
            <a:r>
              <a:rPr lang="tr-TR" sz="2800" dirty="0"/>
              <a:t>» girer ve katı/sert bir hal alır. Bu süre balığın türüne ve bazı koşullara göre değişmekle birlikte bir gün veya daha fazla sürer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800" b="1" dirty="0" err="1">
                <a:solidFill>
                  <a:srgbClr val="FF0000"/>
                </a:solidFill>
              </a:rPr>
              <a:t>Rigor</a:t>
            </a:r>
            <a:r>
              <a:rPr lang="tr-TR" sz="2800" b="1" dirty="0">
                <a:solidFill>
                  <a:srgbClr val="FF0000"/>
                </a:solidFill>
              </a:rPr>
              <a:t> hali, balıkta tazeliğin bir göstergesidir. </a:t>
            </a:r>
            <a:r>
              <a:rPr lang="tr-TR" sz="2800" dirty="0"/>
              <a:t>Ancak bu süreç, balığın </a:t>
            </a:r>
            <a:r>
              <a:rPr lang="tr-TR" sz="2800" dirty="0" err="1"/>
              <a:t>mekaniksel</a:t>
            </a:r>
            <a:r>
              <a:rPr lang="tr-TR" sz="2800" dirty="0"/>
              <a:t>/manuel yolla fileto çıkarılmasını zorlaştırır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800" dirty="0"/>
              <a:t>Süre sonunda, </a:t>
            </a:r>
            <a:r>
              <a:rPr lang="tr-TR" sz="2800" dirty="0" err="1"/>
              <a:t>rigor</a:t>
            </a:r>
            <a:r>
              <a:rPr lang="tr-TR" sz="2800" dirty="0"/>
              <a:t> </a:t>
            </a:r>
            <a:r>
              <a:rPr lang="tr-TR" sz="2800" dirty="0" err="1"/>
              <a:t>mortis</a:t>
            </a:r>
            <a:r>
              <a:rPr lang="tr-TR" sz="2800" dirty="0"/>
              <a:t> tamamlandığında, kaslar tekrar gevşer, yumuşamaya başlar ancak </a:t>
            </a:r>
            <a:r>
              <a:rPr lang="tr-TR" sz="2800" dirty="0" err="1"/>
              <a:t>rigor</a:t>
            </a:r>
            <a:r>
              <a:rPr lang="tr-TR" sz="2800" dirty="0"/>
              <a:t> öncesi kadar esnek değildir. Ayrıca elektriksel sinyallere (kasın kasılıp gevşemesi) artık cevap vermez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3866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Balıklarda </a:t>
            </a:r>
            <a:r>
              <a:rPr lang="tr-TR" b="1" dirty="0" err="1"/>
              <a:t>rigor</a:t>
            </a:r>
            <a:r>
              <a:rPr lang="tr-TR" b="1" dirty="0"/>
              <a:t> </a:t>
            </a:r>
            <a:r>
              <a:rPr lang="tr-TR" b="1" dirty="0" err="1"/>
              <a:t>mortis</a:t>
            </a:r>
            <a:r>
              <a:rPr lang="tr-TR" b="1" dirty="0"/>
              <a:t> süreci                        (</a:t>
            </a:r>
            <a:r>
              <a:rPr lang="tr-TR" b="1" dirty="0" err="1"/>
              <a:t>Glikolizis</a:t>
            </a:r>
            <a:r>
              <a:rPr lang="tr-TR" b="1" dirty="0"/>
              <a:t>)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433458" y="6179502"/>
            <a:ext cx="2667000" cy="365125"/>
          </a:xfrm>
        </p:spPr>
        <p:txBody>
          <a:bodyPr/>
          <a:lstStyle/>
          <a:p>
            <a:pPr algn="r"/>
            <a:fld id="{E5F17C96-6491-4213-8370-972B597E7A41}" type="datetime1">
              <a:rPr lang="en-US" smtClean="0"/>
              <a:t>12/16/2021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722917" y="6453809"/>
            <a:ext cx="5421083" cy="365125"/>
          </a:xfrm>
        </p:spPr>
        <p:txBody>
          <a:bodyPr/>
          <a:lstStyle/>
          <a:p>
            <a:r>
              <a:rPr lang="tr-TR" dirty="0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495800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300" dirty="0"/>
              <a:t>Kaslarda depolanan glikojen </a:t>
            </a:r>
            <a:r>
              <a:rPr lang="tr-TR" sz="2300" b="1" dirty="0">
                <a:solidFill>
                  <a:srgbClr val="C00000"/>
                </a:solidFill>
              </a:rPr>
              <a:t>oksijenli ve oksijensiz </a:t>
            </a:r>
            <a:r>
              <a:rPr lang="tr-TR" sz="2300" dirty="0"/>
              <a:t>olmak üzere 2 şekilde yıkıma uğrar ve ATP üretilir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300" dirty="0"/>
              <a:t>Kaslarda depolanan O</a:t>
            </a:r>
            <a:r>
              <a:rPr lang="tr-TR" sz="2300" baseline="-25000" dirty="0"/>
              <a:t>2</a:t>
            </a:r>
            <a:r>
              <a:rPr lang="tr-TR" sz="2300" dirty="0"/>
              <a:t> tüketilinceye kadar oksijenli solunum, sonrasında kaslardaki glikojen depoları tükeninceye kadar oksijensiz solunum devam eder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300" b="1" dirty="0" err="1">
                <a:solidFill>
                  <a:srgbClr val="0000FF"/>
                </a:solidFill>
              </a:rPr>
              <a:t>Glikolizis</a:t>
            </a:r>
            <a:r>
              <a:rPr lang="tr-TR" sz="2300" b="1" dirty="0">
                <a:solidFill>
                  <a:srgbClr val="0000FF"/>
                </a:solidFill>
              </a:rPr>
              <a:t> sonucunda CO</a:t>
            </a:r>
            <a:r>
              <a:rPr lang="tr-TR" sz="2300" b="1" baseline="-25000" dirty="0">
                <a:solidFill>
                  <a:srgbClr val="0000FF"/>
                </a:solidFill>
              </a:rPr>
              <a:t>2</a:t>
            </a:r>
            <a:r>
              <a:rPr lang="tr-TR" sz="2300" b="1" dirty="0">
                <a:solidFill>
                  <a:srgbClr val="0000FF"/>
                </a:solidFill>
              </a:rPr>
              <a:t>, H</a:t>
            </a:r>
            <a:r>
              <a:rPr lang="tr-TR" sz="2300" b="1" baseline="-25000" dirty="0">
                <a:solidFill>
                  <a:srgbClr val="0000FF"/>
                </a:solidFill>
              </a:rPr>
              <a:t>2</a:t>
            </a:r>
            <a:r>
              <a:rPr lang="tr-TR" sz="2300" b="1" dirty="0">
                <a:solidFill>
                  <a:srgbClr val="0000FF"/>
                </a:solidFill>
              </a:rPr>
              <a:t>O ve ATP üretilir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300" dirty="0"/>
              <a:t>ATP kasın enerji ihtiyacını karşılar ve kas kasılıp-gevşemeye devam eder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300" b="1" dirty="0"/>
              <a:t>Oksijensiz koşullarda ATP üretiminin bir diğer yolu </a:t>
            </a:r>
            <a:r>
              <a:rPr lang="tr-TR" sz="2300" dirty="0"/>
              <a:t>balıklarda </a:t>
            </a:r>
            <a:r>
              <a:rPr lang="tr-TR" sz="2300" dirty="0" err="1"/>
              <a:t>kreatin</a:t>
            </a:r>
            <a:r>
              <a:rPr lang="tr-TR" sz="2300" dirty="0"/>
              <a:t> fosfatın, kafadan bacaklılarda da </a:t>
            </a:r>
            <a:r>
              <a:rPr lang="tr-TR" sz="2300" dirty="0" err="1"/>
              <a:t>arjinin</a:t>
            </a:r>
            <a:r>
              <a:rPr lang="tr-TR" sz="2300" dirty="0"/>
              <a:t> fosfatın yıkımıdır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300" b="1" dirty="0">
                <a:solidFill>
                  <a:srgbClr val="00B050"/>
                </a:solidFill>
              </a:rPr>
              <a:t>Glikojen yıkımı tamamlandığında, ATP üretimi durur ve düşük ATP konsantrasyonunda kas </a:t>
            </a:r>
            <a:r>
              <a:rPr lang="tr-TR" sz="2300" b="1" dirty="0" err="1">
                <a:solidFill>
                  <a:srgbClr val="00B050"/>
                </a:solidFill>
              </a:rPr>
              <a:t>rigor</a:t>
            </a:r>
            <a:r>
              <a:rPr lang="tr-TR" sz="2300" b="1" dirty="0">
                <a:solidFill>
                  <a:srgbClr val="00B050"/>
                </a:solidFill>
              </a:rPr>
              <a:t> </a:t>
            </a:r>
            <a:r>
              <a:rPr lang="tr-TR" sz="2300" b="1" dirty="0" err="1">
                <a:solidFill>
                  <a:srgbClr val="00B050"/>
                </a:solidFill>
              </a:rPr>
              <a:t>mortise</a:t>
            </a:r>
            <a:r>
              <a:rPr lang="tr-TR" sz="2300" b="1" dirty="0">
                <a:solidFill>
                  <a:srgbClr val="00B050"/>
                </a:solidFill>
              </a:rPr>
              <a:t> girer ve kasılı olarak kalır</a:t>
            </a:r>
          </a:p>
        </p:txBody>
      </p:sp>
    </p:spTree>
    <p:extLst>
      <p:ext uri="{BB962C8B-B14F-4D97-AF65-F5344CB8AC3E}">
        <p14:creationId xmlns:p14="http://schemas.microsoft.com/office/powerpoint/2010/main" val="1100352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05357E7-7BEA-4C74-8819-0CB2BA17BD93}" vid="{96F88C32-EFC1-446C-B134-B01439C4B61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2208</TotalTime>
  <Words>1169</Words>
  <Application>Microsoft Office PowerPoint</Application>
  <PresentationFormat>Ekran Gösterisi (4:3)</PresentationFormat>
  <Paragraphs>162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Calibri</vt:lpstr>
      <vt:lpstr>Tw Cen MT</vt:lpstr>
      <vt:lpstr>Wingdings</vt:lpstr>
      <vt:lpstr>Wingdings 2</vt:lpstr>
      <vt:lpstr>Tema1</vt:lpstr>
      <vt:lpstr>BALIKLARDA POST-MORTEM DEĞİŞİKLİKLER VE KALİTEYE ETKİSİ</vt:lpstr>
      <vt:lpstr>Balıklarda post-mortem değişiklikler</vt:lpstr>
      <vt:lpstr>Balıklarda post-mortem değişiklikler</vt:lpstr>
      <vt:lpstr>ORGANİK FOSFATLARIN VE KARBONHİDRATLARIN DEGREDASYONU</vt:lpstr>
      <vt:lpstr>Organik fosfatların (nükleotit) degredasyonu</vt:lpstr>
      <vt:lpstr>Nükleotit degredasyonu</vt:lpstr>
      <vt:lpstr>RİGOR MORTİS</vt:lpstr>
      <vt:lpstr>Taze balıkta rigor mortis                      (ölüm sertliği)</vt:lpstr>
      <vt:lpstr>Balıklarda rigor mortis süreci                        (Glikolizis)</vt:lpstr>
      <vt:lpstr>Balıklarda rigor mortis süreci                        (Glikolizis)</vt:lpstr>
      <vt:lpstr>Rigor mortise etkili faktörler</vt:lpstr>
      <vt:lpstr>Rigor mortisin balık eti kalitesine etkisi</vt:lpstr>
      <vt:lpstr>NİTROJENLİ BİLEŞİKLERDEKİ DEĞİŞİMLER</vt:lpstr>
      <vt:lpstr>Post-rigor süreçte nitrojenli bileşiklerdeki değişimler </vt:lpstr>
      <vt:lpstr>Protein olmayan bileşiklerin degredasyonu (TMAO indirgenmesi)</vt:lpstr>
      <vt:lpstr>Protein olmayan bileşiklerin degredasyonu (TMAO indirgenmesi)</vt:lpstr>
      <vt:lpstr>TMAO indirgenmesi</vt:lpstr>
      <vt:lpstr>Amino asitlerin parçalanması</vt:lpstr>
      <vt:lpstr>Biyojen aminler</vt:lpstr>
      <vt:lpstr>Proteinlerdeki değişimler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FDE 216                                  food packagıng</dc:title>
  <dc:creator>Windows Kullanıcısı</dc:creator>
  <cp:lastModifiedBy>Windows Kullanıcısı</cp:lastModifiedBy>
  <cp:revision>132</cp:revision>
  <dcterms:created xsi:type="dcterms:W3CDTF">2020-02-11T12:23:21Z</dcterms:created>
  <dcterms:modified xsi:type="dcterms:W3CDTF">2021-12-16T10:54:53Z</dcterms:modified>
</cp:coreProperties>
</file>