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7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358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64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07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01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753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97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24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78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637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728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91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7D28D-8374-458E-AFA5-8794D4E30C57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09B39-5C55-4E43-836A-59F70BDF5C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00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Sorun Yönetimi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2423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Yönetim tarafından onaylanan politika ve programları uygulayın.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6840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Sonuçları değerlendirin. </a:t>
            </a:r>
            <a:endParaRPr lang="en-US" dirty="0" smtClean="0"/>
          </a:p>
          <a:p>
            <a:r>
              <a:rPr lang="tr-TR" dirty="0" smtClean="0"/>
              <a:t>Geleceğe yönelik stratejiler için politikaların ve programların başarısını değerlendirin.</a:t>
            </a:r>
            <a:r>
              <a:rPr lang="en-US" dirty="0" smtClean="0"/>
              <a:t>.</a:t>
            </a:r>
          </a:p>
          <a:p>
            <a:r>
              <a:rPr lang="tr-TR" dirty="0" smtClean="0"/>
              <a:t>Başarılardan ve başarısızlıklardan ders çıkarın.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81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Sorun yönetimi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Sorun yönetimi örgütlerin </a:t>
            </a:r>
            <a:r>
              <a:rPr lang="tr-TR" dirty="0" err="1" smtClean="0"/>
              <a:t>sosyo</a:t>
            </a:r>
            <a:r>
              <a:rPr lang="tr-TR" dirty="0" smtClean="0"/>
              <a:t> politik çevrelerinde ortaya çıkan trend</a:t>
            </a:r>
            <a:r>
              <a:rPr lang="en-US" dirty="0" smtClean="0"/>
              <a:t>I</a:t>
            </a:r>
            <a:r>
              <a:rPr lang="tr-TR" dirty="0" smtClean="0"/>
              <a:t>eri takip etmelerine ve yanıtlamalarına ilişkin ileriye dönük bir stratejik yönetim sürecidir. </a:t>
            </a:r>
          </a:p>
          <a:p>
            <a:r>
              <a:rPr lang="tr-TR" dirty="0" smtClean="0"/>
              <a:t>Bu trendlerin ya da değişimlerin ileride etkili kamuların ilgisini çekecek bir «soruna» dönüşme riskleri söz konusudur.</a:t>
            </a:r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047663"/>
            <a:ext cx="5181600" cy="1907261"/>
          </a:xfrm>
        </p:spPr>
      </p:pic>
    </p:spTree>
    <p:extLst>
      <p:ext uri="{BB962C8B-B14F-4D97-AF65-F5344CB8AC3E}">
        <p14:creationId xmlns:p14="http://schemas.microsoft.com/office/powerpoint/2010/main" val="218898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Örgütler genellikle bu olası sorunların örgüt için gelecekte önemli sonuçları olacağına inanıyorlarsa sorun yönetimi faaliyetlerine girişirler. </a:t>
            </a:r>
          </a:p>
          <a:p>
            <a:r>
              <a:rPr lang="tr-TR" dirty="0" smtClean="0"/>
              <a:t>Dönüşümlere verilecek yanıtlar </a:t>
            </a:r>
            <a:r>
              <a:rPr lang="tr-TR" dirty="0" err="1" smtClean="0"/>
              <a:t>operasyonel</a:t>
            </a:r>
            <a:r>
              <a:rPr lang="tr-TR" dirty="0" smtClean="0"/>
              <a:t> ve gözle görülür olabilir. Örneğin </a:t>
            </a:r>
            <a:r>
              <a:rPr lang="tr-TR" dirty="0" err="1" smtClean="0"/>
              <a:t>McDonald’s</a:t>
            </a:r>
            <a:r>
              <a:rPr lang="tr-TR" dirty="0" smtClean="0"/>
              <a:t> firmasının 1990larla birlikte plastik ambalajlardan kağıt ambalajlara geçmesi gibi. </a:t>
            </a:r>
          </a:p>
        </p:txBody>
      </p:sp>
    </p:spTree>
    <p:extLst>
      <p:ext uri="{BB962C8B-B14F-4D97-AF65-F5344CB8AC3E}">
        <p14:creationId xmlns:p14="http://schemas.microsoft.com/office/powerpoint/2010/main" val="1553620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Sorun yönetiminin aşamaları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Denetleme </a:t>
            </a:r>
          </a:p>
          <a:p>
            <a:r>
              <a:rPr lang="tr-TR" dirty="0" smtClean="0"/>
              <a:t>2) Tanımlama </a:t>
            </a:r>
          </a:p>
          <a:p>
            <a:r>
              <a:rPr lang="tr-TR" dirty="0" smtClean="0"/>
              <a:t>3) Öncelik verme </a:t>
            </a:r>
          </a:p>
          <a:p>
            <a:r>
              <a:rPr lang="tr-TR" dirty="0" smtClean="0"/>
              <a:t>4) Analiz</a:t>
            </a:r>
          </a:p>
          <a:p>
            <a:r>
              <a:rPr lang="tr-TR" dirty="0" smtClean="0"/>
              <a:t>5) Strateji kararı </a:t>
            </a:r>
          </a:p>
          <a:p>
            <a:r>
              <a:rPr lang="tr-TR" dirty="0" smtClean="0"/>
              <a:t>6) Uygulama</a:t>
            </a:r>
          </a:p>
          <a:p>
            <a:r>
              <a:rPr lang="tr-TR" dirty="0" smtClean="0"/>
              <a:t>7)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407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Denetleme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Örgütün çevresini denetlemesine ilişkindir. </a:t>
            </a:r>
            <a:endParaRPr lang="en-US" dirty="0" smtClean="0"/>
          </a:p>
          <a:p>
            <a:r>
              <a:rPr lang="tr-TR" dirty="0" smtClean="0"/>
              <a:t>Halkın, medyanın, ilgi gruplarının, devlet kurumlarının ve kanaat önderlerinin ne söylediğini, yazdığını ya da yaptığını takip etmeye ilişkindir. 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336249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Önemli görülen unsurların değerlendirmesine ilişkindir. </a:t>
            </a:r>
            <a:endParaRPr lang="en-US" dirty="0" smtClean="0"/>
          </a:p>
          <a:p>
            <a:r>
              <a:rPr lang="tr-TR" dirty="0" smtClean="0"/>
              <a:t>Ortaya çıkan yeni kalıpları belirlemeyi gerektirir. </a:t>
            </a:r>
          </a:p>
          <a:p>
            <a:r>
              <a:rPr lang="tr-TR" dirty="0" smtClean="0"/>
              <a:t>Örgüt üzerinde etkisi olacak ve insanların desteğini kazanmaya başlayan sorunu tanımlamayı gerektirir. </a:t>
            </a:r>
          </a:p>
          <a:p>
            <a:r>
              <a:rPr lang="tr-TR" dirty="0" smtClean="0"/>
              <a:t>Bu sorun nasıl bir sorun ve yaşam seyrinde hangi aşamada sorularına yanıt vermelisiniz. 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512" y="1545071"/>
            <a:ext cx="3859095" cy="3889375"/>
          </a:xfrm>
        </p:spPr>
      </p:pic>
    </p:spTree>
    <p:extLst>
      <p:ext uri="{BB962C8B-B14F-4D97-AF65-F5344CB8AC3E}">
        <p14:creationId xmlns:p14="http://schemas.microsoft.com/office/powerpoint/2010/main" val="3630024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Öncelik verme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Sorunun  ürün sektörü, şirket ya da endüstri üzerindeki etkisi ne kadar ileriye gidebilir? </a:t>
            </a:r>
          </a:p>
          <a:p>
            <a:r>
              <a:rPr lang="tr-TR" dirty="0" smtClean="0"/>
              <a:t>Bu sorunun ne üzerinde etkisi olabilir? Kar? İtibar? </a:t>
            </a:r>
            <a:r>
              <a:rPr lang="tr-TR" dirty="0"/>
              <a:t>v</a:t>
            </a:r>
            <a:r>
              <a:rPr lang="tr-TR" dirty="0" smtClean="0"/>
              <a:t>b. </a:t>
            </a:r>
            <a:endParaRPr lang="en-US" dirty="0" smtClean="0"/>
          </a:p>
          <a:p>
            <a:r>
              <a:rPr lang="tr-TR" dirty="0" smtClean="0"/>
              <a:t>Bunun olması ihtimali yüksek mi?</a:t>
            </a:r>
            <a:endParaRPr lang="en-US" dirty="0" smtClean="0"/>
          </a:p>
          <a:p>
            <a:r>
              <a:rPr lang="tr-TR" dirty="0" smtClean="0"/>
              <a:t>Sorunun aciliyeti var mı</a:t>
            </a:r>
            <a:r>
              <a:rPr lang="en-US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83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Analiz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önemli sorunları detaylı bir şekilde analiz edin. </a:t>
            </a:r>
            <a:endParaRPr lang="en-US" dirty="0" smtClean="0"/>
          </a:p>
          <a:p>
            <a:r>
              <a:rPr lang="tr-TR" dirty="0" smtClean="0"/>
              <a:t>Örgüt ya da birimleri hakkında olası etkilerini mümkün olduğunca kesin olarak belirleyin</a:t>
            </a:r>
            <a:r>
              <a:rPr lang="en-US" dirty="0" smtClean="0"/>
              <a:t>.</a:t>
            </a:r>
          </a:p>
          <a:p>
            <a:r>
              <a:rPr lang="tr-TR" dirty="0" smtClean="0"/>
              <a:t>Eğer gerekliyse sorun yönetimi takımları kurun</a:t>
            </a:r>
            <a:r>
              <a:rPr lang="en-US" dirty="0" smtClean="0"/>
              <a:t>.</a:t>
            </a:r>
          </a:p>
          <a:p>
            <a:r>
              <a:rPr lang="tr-TR" dirty="0" smtClean="0"/>
              <a:t>Hedef kamuları tanımlayın ve öncelik sırasına koyun.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5918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Strateji kararı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Stratejik bir yanıt geliştirin ve mesaj içeriğini belirleyin. </a:t>
            </a:r>
          </a:p>
          <a:p>
            <a:r>
              <a:rPr lang="tr-TR" dirty="0" smtClean="0"/>
              <a:t>Hedef grupları belirleyin. </a:t>
            </a:r>
            <a:endParaRPr lang="en-US" dirty="0" smtClean="0"/>
          </a:p>
          <a:p>
            <a:r>
              <a:rPr lang="tr-TR" dirty="0" smtClean="0"/>
              <a:t>Örgüt için olası stratejik seçenekler neler olabilir?</a:t>
            </a:r>
            <a:endParaRPr lang="en-US" dirty="0" smtClean="0"/>
          </a:p>
          <a:p>
            <a:r>
              <a:rPr lang="tr-TR" dirty="0" smtClean="0"/>
              <a:t>Ne gibi kaynaklara ihtiyacınız var?</a:t>
            </a:r>
            <a:endParaRPr lang="en-US" dirty="0" smtClean="0"/>
          </a:p>
          <a:p>
            <a:r>
              <a:rPr lang="tr-TR" dirty="0" smtClean="0"/>
              <a:t>Ne gibi eylemler kime ilişkin olarak, kim tarafından ve  ne zaman hayata </a:t>
            </a:r>
            <a:r>
              <a:rPr lang="tr-TR" dirty="0" err="1" smtClean="0"/>
              <a:t>geçirilmel</a:t>
            </a:r>
            <a:r>
              <a:rPr lang="tr-TR" dirty="0"/>
              <a:t>?</a:t>
            </a:r>
            <a:r>
              <a:rPr lang="tr-TR" dirty="0" smtClean="0"/>
              <a:t> </a:t>
            </a:r>
            <a:endParaRPr lang="en-US" dirty="0" smtClean="0"/>
          </a:p>
          <a:p>
            <a:r>
              <a:rPr lang="tr-TR" dirty="0" smtClean="0"/>
              <a:t>Bir sorun yönetimi iletişim planı geliştirin ve zamanlamasına dikkat edin.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4894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346</Words>
  <Application>Microsoft Office PowerPoint</Application>
  <PresentationFormat>Geniş ekran</PresentationFormat>
  <Paragraphs>45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Sorun Yönetimi </vt:lpstr>
      <vt:lpstr>Sorun yönetimi nedir?</vt:lpstr>
      <vt:lpstr>PowerPoint Sunusu</vt:lpstr>
      <vt:lpstr>Sorun yönetiminin aşamaları </vt:lpstr>
      <vt:lpstr>Denetleme</vt:lpstr>
      <vt:lpstr>Tanımlama</vt:lpstr>
      <vt:lpstr>Öncelik verme </vt:lpstr>
      <vt:lpstr>Analiz</vt:lpstr>
      <vt:lpstr>Strateji kararı</vt:lpstr>
      <vt:lpstr>Uygulama</vt:lpstr>
      <vt:lpstr>Değerlendirme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Sorun Yönetimi</dc:title>
  <dc:creator>PINAR ÖZDEMİR</dc:creator>
  <cp:lastModifiedBy>ilef</cp:lastModifiedBy>
  <cp:revision>20</cp:revision>
  <dcterms:created xsi:type="dcterms:W3CDTF">2016-10-21T11:17:52Z</dcterms:created>
  <dcterms:modified xsi:type="dcterms:W3CDTF">2019-05-12T15:07:23Z</dcterms:modified>
</cp:coreProperties>
</file>