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0"/>
  </p:notesMasterIdLst>
  <p:sldIdLst>
    <p:sldId id="273" r:id="rId2"/>
    <p:sldId id="258" r:id="rId3"/>
    <p:sldId id="262" r:id="rId4"/>
    <p:sldId id="268" r:id="rId5"/>
    <p:sldId id="269" r:id="rId6"/>
    <p:sldId id="270" r:id="rId7"/>
    <p:sldId id="271" r:id="rId8"/>
    <p:sldId id="274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AFCF3-778D-4D38-BD23-C42455ABFEE6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72D50-9079-48F8-B819-8EA85580AD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2950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72D50-9079-48F8-B819-8EA85580ADF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65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72D50-9079-48F8-B819-8EA85580ADF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66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72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99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2508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5899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696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189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372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381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099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584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54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199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004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806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760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362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239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BIO113 BOTANY</a:t>
            </a:r>
            <a:r>
              <a:rPr lang="tr-TR" dirty="0"/>
              <a:t/>
            </a:r>
            <a:br>
              <a:rPr lang="tr-TR" dirty="0"/>
            </a:br>
            <a:r>
              <a:rPr lang="tr-TR" sz="3200" dirty="0" err="1" smtClean="0"/>
              <a:t>Assist</a:t>
            </a:r>
            <a:r>
              <a:rPr lang="tr-TR" sz="3200" dirty="0" smtClean="0"/>
              <a:t>. Prof. Şeyda Fikirdeşici Ergen</a:t>
            </a:r>
          </a:p>
        </p:txBody>
      </p:sp>
    </p:spTree>
    <p:extLst>
      <p:ext uri="{BB962C8B-B14F-4D97-AF65-F5344CB8AC3E}">
        <p14:creationId xmlns:p14="http://schemas.microsoft.com/office/powerpoint/2010/main" val="24319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5134149" y="623964"/>
            <a:ext cx="13035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LEAF</a:t>
            </a:r>
            <a:endParaRPr lang="tr-TR" sz="4000" dirty="0"/>
          </a:p>
        </p:txBody>
      </p:sp>
      <p:pic>
        <p:nvPicPr>
          <p:cNvPr id="1026" name="Picture 2" descr="The stalk of leaf is cal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30" y="2374710"/>
            <a:ext cx="5480950" cy="31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3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nt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86" y="2136419"/>
            <a:ext cx="6680064" cy="291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7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9302" t="52118" r="35835" b="5771"/>
          <a:stretch/>
        </p:blipFill>
        <p:spPr>
          <a:xfrm>
            <a:off x="1636260" y="2045694"/>
            <a:ext cx="8517673" cy="330959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998794" y="750627"/>
            <a:ext cx="3175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2400" b="1"/>
          </a:p>
          <a:p>
            <a:r>
              <a:rPr lang="tr-TR" sz="2400" b="1"/>
              <a:t>Leaf Metamorphosis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3727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24319" t="17850" r="50111" b="38595"/>
          <a:stretch/>
        </p:blipFill>
        <p:spPr>
          <a:xfrm>
            <a:off x="3288271" y="1015184"/>
            <a:ext cx="5500887" cy="50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23403" t="40575" r="50103" b="23703"/>
          <a:stretch/>
        </p:blipFill>
        <p:spPr>
          <a:xfrm>
            <a:off x="2465835" y="1697571"/>
            <a:ext cx="7060302" cy="434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0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2806" t="40446" r="48058" b="19329"/>
          <a:stretch/>
        </p:blipFill>
        <p:spPr>
          <a:xfrm>
            <a:off x="2627299" y="1235227"/>
            <a:ext cx="6530349" cy="48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7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REFERENCES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Campbell</a:t>
            </a:r>
            <a:r>
              <a:rPr lang="tr-TR" dirty="0" smtClean="0"/>
              <a:t>, J.B.R. Biyoloji, </a:t>
            </a:r>
            <a:r>
              <a:rPr lang="tr-TR" dirty="0" err="1" smtClean="0"/>
              <a:t>Plame</a:t>
            </a:r>
            <a:r>
              <a:rPr lang="tr-TR" dirty="0" smtClean="0"/>
              <a:t> yayınları</a:t>
            </a:r>
          </a:p>
          <a:p>
            <a:r>
              <a:rPr lang="tr-TR" dirty="0" smtClean="0"/>
              <a:t>Bozcuk, S. Genel Botanik, Hatiboğlu yayınları</a:t>
            </a:r>
          </a:p>
          <a:p>
            <a:r>
              <a:rPr lang="tr-TR" dirty="0"/>
              <a:t>Akman Y. 1998. Bitki Biyolojisine Giriş “Botanik”. </a:t>
            </a:r>
            <a:r>
              <a:rPr lang="tr-TR" dirty="0" err="1"/>
              <a:t>Palme</a:t>
            </a:r>
            <a:r>
              <a:rPr lang="tr-TR" dirty="0"/>
              <a:t> Yayıncılık, Ankara.</a:t>
            </a:r>
          </a:p>
          <a:p>
            <a:r>
              <a:rPr lang="tr-TR" dirty="0"/>
              <a:t>Bozcuk S. 2009. Genel Biyoloji. Hatipoğlu Basım ve Yayın San. Ltd. Şti., Ankara.</a:t>
            </a:r>
          </a:p>
          <a:p>
            <a:r>
              <a:rPr lang="tr-TR" dirty="0"/>
              <a:t>Dr. Ümit Bingöl Ders Notları, Ankara Üniversitesi Fen Fakültesi Biyoloji Bölümü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3981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</TotalTime>
  <Words>74</Words>
  <Application>Microsoft Office PowerPoint</Application>
  <PresentationFormat>Geniş ekran</PresentationFormat>
  <Paragraphs>12</Paragraphs>
  <Slides>8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İyon Toplantı Odası</vt:lpstr>
      <vt:lpstr>BIO113 BOTANY Assist. Prof. Şeyda Fikirdeşici Ergen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YAPRAK</dc:title>
  <dc:creator>hp_ergen</dc:creator>
  <cp:lastModifiedBy>hp_ergen</cp:lastModifiedBy>
  <cp:revision>25</cp:revision>
  <dcterms:created xsi:type="dcterms:W3CDTF">2018-12-04T12:56:26Z</dcterms:created>
  <dcterms:modified xsi:type="dcterms:W3CDTF">2020-10-03T13:51:36Z</dcterms:modified>
</cp:coreProperties>
</file>