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47462D-92C3-4C78-B188-08BBA12E474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7A60FBD-B653-49F5-BBB6-CE4AE701F268}">
      <dgm:prSet/>
      <dgm:spPr/>
      <dgm:t>
        <a:bodyPr/>
        <a:lstStyle/>
        <a:p>
          <a:r>
            <a:rPr lang="tr-TR"/>
            <a:t>Yunanistan: İstikrarsızlık, geçiş dönemi</a:t>
          </a:r>
          <a:endParaRPr lang="en-US"/>
        </a:p>
      </dgm:t>
    </dgm:pt>
    <dgm:pt modelId="{5CCA2413-135A-4C9C-B351-9AFAF6476A94}" type="parTrans" cxnId="{44F7E8BC-0EF5-4BDA-9A10-D0A43569F054}">
      <dgm:prSet/>
      <dgm:spPr/>
      <dgm:t>
        <a:bodyPr/>
        <a:lstStyle/>
        <a:p>
          <a:endParaRPr lang="en-US"/>
        </a:p>
      </dgm:t>
    </dgm:pt>
    <dgm:pt modelId="{63FFDBCC-3B03-4828-A6CA-F88CA863D953}" type="sibTrans" cxnId="{44F7E8BC-0EF5-4BDA-9A10-D0A43569F054}">
      <dgm:prSet/>
      <dgm:spPr/>
      <dgm:t>
        <a:bodyPr/>
        <a:lstStyle/>
        <a:p>
          <a:endParaRPr lang="en-US"/>
        </a:p>
      </dgm:t>
    </dgm:pt>
    <dgm:pt modelId="{38F51278-08B2-4BA1-B444-58F01EEAEDAD}">
      <dgm:prSet/>
      <dgm:spPr/>
      <dgm:t>
        <a:bodyPr/>
        <a:lstStyle/>
        <a:p>
          <a:r>
            <a:rPr lang="tr-TR"/>
            <a:t>ilk kuşağın gölgesinde ortaya çıkıyor ve gelişiyor </a:t>
          </a:r>
          <a:endParaRPr lang="en-US"/>
        </a:p>
      </dgm:t>
    </dgm:pt>
    <dgm:pt modelId="{65570707-31C5-447F-BDC0-DB069A0CA08E}" type="parTrans" cxnId="{3A5BD6E0-5749-4853-B586-AB1E239E7183}">
      <dgm:prSet/>
      <dgm:spPr/>
      <dgm:t>
        <a:bodyPr/>
        <a:lstStyle/>
        <a:p>
          <a:endParaRPr lang="en-US"/>
        </a:p>
      </dgm:t>
    </dgm:pt>
    <dgm:pt modelId="{F95BF8E4-5EEC-42A0-AD8D-9E343EAC83E8}" type="sibTrans" cxnId="{3A5BD6E0-5749-4853-B586-AB1E239E7183}">
      <dgm:prSet/>
      <dgm:spPr/>
      <dgm:t>
        <a:bodyPr/>
        <a:lstStyle/>
        <a:p>
          <a:endParaRPr lang="en-US"/>
        </a:p>
      </dgm:t>
    </dgm:pt>
    <dgm:pt modelId="{88EB33C7-F509-495A-9721-939E02FF2522}">
      <dgm:prSet/>
      <dgm:spPr/>
      <dgm:t>
        <a:bodyPr/>
        <a:lstStyle/>
        <a:p>
          <a:r>
            <a:rPr lang="tr-TR"/>
            <a:t>İlk kuşağın geleneğini devam ediyor, aynı zamanda sorgulama, protesto mevcut</a:t>
          </a:r>
          <a:endParaRPr lang="en-US"/>
        </a:p>
      </dgm:t>
    </dgm:pt>
    <dgm:pt modelId="{FC9C445E-3AE4-4EB5-8183-50AF024B324E}" type="parTrans" cxnId="{2755728D-4EEE-49CE-B9CD-9455938B5CE7}">
      <dgm:prSet/>
      <dgm:spPr/>
      <dgm:t>
        <a:bodyPr/>
        <a:lstStyle/>
        <a:p>
          <a:endParaRPr lang="en-US"/>
        </a:p>
      </dgm:t>
    </dgm:pt>
    <dgm:pt modelId="{D623FABB-5E04-44FF-B1F0-45025D836E13}" type="sibTrans" cxnId="{2755728D-4EEE-49CE-B9CD-9455938B5CE7}">
      <dgm:prSet/>
      <dgm:spPr/>
      <dgm:t>
        <a:bodyPr/>
        <a:lstStyle/>
        <a:p>
          <a:endParaRPr lang="en-US"/>
        </a:p>
      </dgm:t>
    </dgm:pt>
    <dgm:pt modelId="{03549D99-60D2-4B39-B55C-D5BF2E8BD33C}">
      <dgm:prSet/>
      <dgm:spPr/>
      <dgm:t>
        <a:bodyPr/>
        <a:lstStyle/>
        <a:p>
          <a:r>
            <a:rPr lang="tr-TR"/>
            <a:t>Özellikleri:</a:t>
          </a:r>
          <a:endParaRPr lang="en-US"/>
        </a:p>
      </dgm:t>
    </dgm:pt>
    <dgm:pt modelId="{1DE10FDC-F249-493E-B1FE-5C69AB16EF93}" type="parTrans" cxnId="{FA5D2437-95EC-4339-9C26-3A9D82887970}">
      <dgm:prSet/>
      <dgm:spPr/>
      <dgm:t>
        <a:bodyPr/>
        <a:lstStyle/>
        <a:p>
          <a:endParaRPr lang="en-US"/>
        </a:p>
      </dgm:t>
    </dgm:pt>
    <dgm:pt modelId="{6322EB77-A4E5-4224-A990-93585F25FCD9}" type="sibTrans" cxnId="{FA5D2437-95EC-4339-9C26-3A9D82887970}">
      <dgm:prSet/>
      <dgm:spPr/>
      <dgm:t>
        <a:bodyPr/>
        <a:lstStyle/>
        <a:p>
          <a:endParaRPr lang="en-US"/>
        </a:p>
      </dgm:t>
    </dgm:pt>
    <dgm:pt modelId="{3682CCA5-57C7-4DB5-BC6E-0BFD1804B094}">
      <dgm:prSet/>
      <dgm:spPr/>
      <dgm:t>
        <a:bodyPr/>
        <a:lstStyle/>
        <a:p>
          <a:r>
            <a:rPr lang="tr-TR"/>
            <a:t>bir savaş vermemelerine rağmen hissedilen yenilgi duygusu</a:t>
          </a:r>
          <a:endParaRPr lang="en-US"/>
        </a:p>
      </dgm:t>
    </dgm:pt>
    <dgm:pt modelId="{7C9F6D05-9426-431F-A96C-957807CA65A7}" type="parTrans" cxnId="{4BE223A2-96B5-40CA-BDA3-9E3A1990F7E1}">
      <dgm:prSet/>
      <dgm:spPr/>
      <dgm:t>
        <a:bodyPr/>
        <a:lstStyle/>
        <a:p>
          <a:endParaRPr lang="en-US"/>
        </a:p>
      </dgm:t>
    </dgm:pt>
    <dgm:pt modelId="{3EF71791-F446-4F1E-8E83-29D227B4B11B}" type="sibTrans" cxnId="{4BE223A2-96B5-40CA-BDA3-9E3A1990F7E1}">
      <dgm:prSet/>
      <dgm:spPr/>
      <dgm:t>
        <a:bodyPr/>
        <a:lstStyle/>
        <a:p>
          <a:endParaRPr lang="en-US"/>
        </a:p>
      </dgm:t>
    </dgm:pt>
    <dgm:pt modelId="{6574A509-3F3A-499B-9425-1739BB4F8F64}">
      <dgm:prSet/>
      <dgm:spPr/>
      <dgm:t>
        <a:bodyPr/>
        <a:lstStyle/>
        <a:p>
          <a:r>
            <a:rPr lang="tr-TR"/>
            <a:t>İçe dönüş</a:t>
          </a:r>
          <a:endParaRPr lang="en-US"/>
        </a:p>
      </dgm:t>
    </dgm:pt>
    <dgm:pt modelId="{8BCD199A-FA19-4960-A9FD-C5013AD2BBA2}" type="parTrans" cxnId="{1512B4F7-3A4D-4F42-B1E4-B7B90E8FC5D2}">
      <dgm:prSet/>
      <dgm:spPr/>
      <dgm:t>
        <a:bodyPr/>
        <a:lstStyle/>
        <a:p>
          <a:endParaRPr lang="en-US"/>
        </a:p>
      </dgm:t>
    </dgm:pt>
    <dgm:pt modelId="{9E8FC661-242A-4854-B0C1-EB57772C421E}" type="sibTrans" cxnId="{1512B4F7-3A4D-4F42-B1E4-B7B90E8FC5D2}">
      <dgm:prSet/>
      <dgm:spPr/>
      <dgm:t>
        <a:bodyPr/>
        <a:lstStyle/>
        <a:p>
          <a:endParaRPr lang="en-US"/>
        </a:p>
      </dgm:t>
    </dgm:pt>
    <dgm:pt modelId="{3C458C63-7AEA-4D9E-A56D-3682BC4F57FB}">
      <dgm:prSet/>
      <dgm:spPr/>
      <dgm:t>
        <a:bodyPr/>
        <a:lstStyle/>
        <a:p>
          <a:r>
            <a:rPr lang="tr-TR"/>
            <a:t>Korku, çaresizlik, karamsarlık (1920 kuşağı)</a:t>
          </a:r>
          <a:endParaRPr lang="en-US"/>
        </a:p>
      </dgm:t>
    </dgm:pt>
    <dgm:pt modelId="{B8A06323-D278-40E0-9B37-3EE8644D7FC7}" type="parTrans" cxnId="{B20BC090-E4A4-462A-9D07-857C40D722E5}">
      <dgm:prSet/>
      <dgm:spPr/>
      <dgm:t>
        <a:bodyPr/>
        <a:lstStyle/>
        <a:p>
          <a:endParaRPr lang="en-US"/>
        </a:p>
      </dgm:t>
    </dgm:pt>
    <dgm:pt modelId="{04A055DC-BCF1-47BA-926E-081A43EA28EF}" type="sibTrans" cxnId="{B20BC090-E4A4-462A-9D07-857C40D722E5}">
      <dgm:prSet/>
      <dgm:spPr/>
      <dgm:t>
        <a:bodyPr/>
        <a:lstStyle/>
        <a:p>
          <a:endParaRPr lang="en-US"/>
        </a:p>
      </dgm:t>
    </dgm:pt>
    <dgm:pt modelId="{2E1A21A4-3C92-4CBA-95B5-31EEABF45BA4}">
      <dgm:prSet/>
      <dgm:spPr/>
      <dgm:t>
        <a:bodyPr/>
        <a:lstStyle/>
        <a:p>
          <a:r>
            <a:rPr lang="tr-TR"/>
            <a:t>Konular: aşk, ölüm, toplum </a:t>
          </a:r>
          <a:endParaRPr lang="en-US"/>
        </a:p>
      </dgm:t>
    </dgm:pt>
    <dgm:pt modelId="{38C596CA-78EF-4F6F-BD7B-59C142BD53C5}" type="parTrans" cxnId="{40660B68-AB5E-482E-9870-09C685CB6474}">
      <dgm:prSet/>
      <dgm:spPr/>
      <dgm:t>
        <a:bodyPr/>
        <a:lstStyle/>
        <a:p>
          <a:endParaRPr lang="en-US"/>
        </a:p>
      </dgm:t>
    </dgm:pt>
    <dgm:pt modelId="{C7B3B3EE-3A99-4612-9F53-0E1C2A602065}" type="sibTrans" cxnId="{40660B68-AB5E-482E-9870-09C685CB6474}">
      <dgm:prSet/>
      <dgm:spPr/>
      <dgm:t>
        <a:bodyPr/>
        <a:lstStyle/>
        <a:p>
          <a:endParaRPr lang="en-US"/>
        </a:p>
      </dgm:t>
    </dgm:pt>
    <dgm:pt modelId="{385645B2-866C-4316-8E62-70CE93BC16AD}" type="pres">
      <dgm:prSet presAssocID="{7547462D-92C3-4C78-B188-08BBA12E4740}" presName="linear" presStyleCnt="0">
        <dgm:presLayoutVars>
          <dgm:animLvl val="lvl"/>
          <dgm:resizeHandles val="exact"/>
        </dgm:presLayoutVars>
      </dgm:prSet>
      <dgm:spPr/>
    </dgm:pt>
    <dgm:pt modelId="{0EBF4EA8-FD1B-4A2A-8B6C-67D6811B139E}" type="pres">
      <dgm:prSet presAssocID="{27A60FBD-B653-49F5-BBB6-CE4AE701F26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8FB1E6E-1282-470D-BA5A-CBFE1D2B63AB}" type="pres">
      <dgm:prSet presAssocID="{63FFDBCC-3B03-4828-A6CA-F88CA863D953}" presName="spacer" presStyleCnt="0"/>
      <dgm:spPr/>
    </dgm:pt>
    <dgm:pt modelId="{5826F902-1F12-4C61-842E-4D80BEEE0F67}" type="pres">
      <dgm:prSet presAssocID="{38F51278-08B2-4BA1-B444-58F01EEAEDA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EC996C0-DD33-422C-B7AB-078D3DAEB0A5}" type="pres">
      <dgm:prSet presAssocID="{F95BF8E4-5EEC-42A0-AD8D-9E343EAC83E8}" presName="spacer" presStyleCnt="0"/>
      <dgm:spPr/>
    </dgm:pt>
    <dgm:pt modelId="{C14129FE-47FE-41C7-9265-26A155D1CC2C}" type="pres">
      <dgm:prSet presAssocID="{88EB33C7-F509-495A-9721-939E02FF252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B035117-AD6D-484A-BE1C-E47F79504C8D}" type="pres">
      <dgm:prSet presAssocID="{D623FABB-5E04-44FF-B1F0-45025D836E13}" presName="spacer" presStyleCnt="0"/>
      <dgm:spPr/>
    </dgm:pt>
    <dgm:pt modelId="{44BFEB56-BD20-41C4-B208-A77BEF6CE0B3}" type="pres">
      <dgm:prSet presAssocID="{03549D99-60D2-4B39-B55C-D5BF2E8BD33C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F2FB2254-BB5B-44D5-BFC6-AA2509B77009}" type="pres">
      <dgm:prSet presAssocID="{03549D99-60D2-4B39-B55C-D5BF2E8BD33C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812D0A05-89FB-4AF9-9FDE-F7B10400E153}" type="presOf" srcId="{3682CCA5-57C7-4DB5-BC6E-0BFD1804B094}" destId="{F2FB2254-BB5B-44D5-BFC6-AA2509B77009}" srcOrd="0" destOrd="0" presId="urn:microsoft.com/office/officeart/2005/8/layout/vList2"/>
    <dgm:cxn modelId="{EFECDA1D-D938-425D-A44A-572653DA9EEF}" type="presOf" srcId="{38F51278-08B2-4BA1-B444-58F01EEAEDAD}" destId="{5826F902-1F12-4C61-842E-4D80BEEE0F67}" srcOrd="0" destOrd="0" presId="urn:microsoft.com/office/officeart/2005/8/layout/vList2"/>
    <dgm:cxn modelId="{3A61142F-C923-4CEF-9BB9-623195EA3B35}" type="presOf" srcId="{6574A509-3F3A-499B-9425-1739BB4F8F64}" destId="{F2FB2254-BB5B-44D5-BFC6-AA2509B77009}" srcOrd="0" destOrd="1" presId="urn:microsoft.com/office/officeart/2005/8/layout/vList2"/>
    <dgm:cxn modelId="{FA5D2437-95EC-4339-9C26-3A9D82887970}" srcId="{7547462D-92C3-4C78-B188-08BBA12E4740}" destId="{03549D99-60D2-4B39-B55C-D5BF2E8BD33C}" srcOrd="3" destOrd="0" parTransId="{1DE10FDC-F249-493E-B1FE-5C69AB16EF93}" sibTransId="{6322EB77-A4E5-4224-A990-93585F25FCD9}"/>
    <dgm:cxn modelId="{634ADA63-F384-4AEF-9871-AAC0688D0DA5}" type="presOf" srcId="{03549D99-60D2-4B39-B55C-D5BF2E8BD33C}" destId="{44BFEB56-BD20-41C4-B208-A77BEF6CE0B3}" srcOrd="0" destOrd="0" presId="urn:microsoft.com/office/officeart/2005/8/layout/vList2"/>
    <dgm:cxn modelId="{40660B68-AB5E-482E-9870-09C685CB6474}" srcId="{03549D99-60D2-4B39-B55C-D5BF2E8BD33C}" destId="{2E1A21A4-3C92-4CBA-95B5-31EEABF45BA4}" srcOrd="3" destOrd="0" parTransId="{38C596CA-78EF-4F6F-BD7B-59C142BD53C5}" sibTransId="{C7B3B3EE-3A99-4612-9F53-0E1C2A602065}"/>
    <dgm:cxn modelId="{A38D794C-BBBE-407E-B70A-619A1AF345A1}" type="presOf" srcId="{88EB33C7-F509-495A-9721-939E02FF2522}" destId="{C14129FE-47FE-41C7-9265-26A155D1CC2C}" srcOrd="0" destOrd="0" presId="urn:microsoft.com/office/officeart/2005/8/layout/vList2"/>
    <dgm:cxn modelId="{44269751-1009-4718-B704-F456299B804B}" type="presOf" srcId="{3C458C63-7AEA-4D9E-A56D-3682BC4F57FB}" destId="{F2FB2254-BB5B-44D5-BFC6-AA2509B77009}" srcOrd="0" destOrd="2" presId="urn:microsoft.com/office/officeart/2005/8/layout/vList2"/>
    <dgm:cxn modelId="{2755728D-4EEE-49CE-B9CD-9455938B5CE7}" srcId="{7547462D-92C3-4C78-B188-08BBA12E4740}" destId="{88EB33C7-F509-495A-9721-939E02FF2522}" srcOrd="2" destOrd="0" parTransId="{FC9C445E-3AE4-4EB5-8183-50AF024B324E}" sibTransId="{D623FABB-5E04-44FF-B1F0-45025D836E13}"/>
    <dgm:cxn modelId="{B20BC090-E4A4-462A-9D07-857C40D722E5}" srcId="{03549D99-60D2-4B39-B55C-D5BF2E8BD33C}" destId="{3C458C63-7AEA-4D9E-A56D-3682BC4F57FB}" srcOrd="2" destOrd="0" parTransId="{B8A06323-D278-40E0-9B37-3EE8644D7FC7}" sibTransId="{04A055DC-BCF1-47BA-926E-081A43EA28EF}"/>
    <dgm:cxn modelId="{4BE223A2-96B5-40CA-BDA3-9E3A1990F7E1}" srcId="{03549D99-60D2-4B39-B55C-D5BF2E8BD33C}" destId="{3682CCA5-57C7-4DB5-BC6E-0BFD1804B094}" srcOrd="0" destOrd="0" parTransId="{7C9F6D05-9426-431F-A96C-957807CA65A7}" sibTransId="{3EF71791-F446-4F1E-8E83-29D227B4B11B}"/>
    <dgm:cxn modelId="{2F00D7A6-E6E5-417D-9C10-882AF980A761}" type="presOf" srcId="{2E1A21A4-3C92-4CBA-95B5-31EEABF45BA4}" destId="{F2FB2254-BB5B-44D5-BFC6-AA2509B77009}" srcOrd="0" destOrd="3" presId="urn:microsoft.com/office/officeart/2005/8/layout/vList2"/>
    <dgm:cxn modelId="{44F7E8BC-0EF5-4BDA-9A10-D0A43569F054}" srcId="{7547462D-92C3-4C78-B188-08BBA12E4740}" destId="{27A60FBD-B653-49F5-BBB6-CE4AE701F268}" srcOrd="0" destOrd="0" parTransId="{5CCA2413-135A-4C9C-B351-9AFAF6476A94}" sibTransId="{63FFDBCC-3B03-4828-A6CA-F88CA863D953}"/>
    <dgm:cxn modelId="{02FEA3D5-B612-44B7-8495-2DB047219AFF}" type="presOf" srcId="{7547462D-92C3-4C78-B188-08BBA12E4740}" destId="{385645B2-866C-4316-8E62-70CE93BC16AD}" srcOrd="0" destOrd="0" presId="urn:microsoft.com/office/officeart/2005/8/layout/vList2"/>
    <dgm:cxn modelId="{2EAC55DC-5582-45C5-9E25-C6728BC71D53}" type="presOf" srcId="{27A60FBD-B653-49F5-BBB6-CE4AE701F268}" destId="{0EBF4EA8-FD1B-4A2A-8B6C-67D6811B139E}" srcOrd="0" destOrd="0" presId="urn:microsoft.com/office/officeart/2005/8/layout/vList2"/>
    <dgm:cxn modelId="{3A5BD6E0-5749-4853-B586-AB1E239E7183}" srcId="{7547462D-92C3-4C78-B188-08BBA12E4740}" destId="{38F51278-08B2-4BA1-B444-58F01EEAEDAD}" srcOrd="1" destOrd="0" parTransId="{65570707-31C5-447F-BDC0-DB069A0CA08E}" sibTransId="{F95BF8E4-5EEC-42A0-AD8D-9E343EAC83E8}"/>
    <dgm:cxn modelId="{1512B4F7-3A4D-4F42-B1E4-B7B90E8FC5D2}" srcId="{03549D99-60D2-4B39-B55C-D5BF2E8BD33C}" destId="{6574A509-3F3A-499B-9425-1739BB4F8F64}" srcOrd="1" destOrd="0" parTransId="{8BCD199A-FA19-4960-A9FD-C5013AD2BBA2}" sibTransId="{9E8FC661-242A-4854-B0C1-EB57772C421E}"/>
    <dgm:cxn modelId="{6B2FC35C-9251-4E64-AAB2-C5E6DC60EF58}" type="presParOf" srcId="{385645B2-866C-4316-8E62-70CE93BC16AD}" destId="{0EBF4EA8-FD1B-4A2A-8B6C-67D6811B139E}" srcOrd="0" destOrd="0" presId="urn:microsoft.com/office/officeart/2005/8/layout/vList2"/>
    <dgm:cxn modelId="{15474E9F-6FE8-484B-882C-C46FD229BB83}" type="presParOf" srcId="{385645B2-866C-4316-8E62-70CE93BC16AD}" destId="{E8FB1E6E-1282-470D-BA5A-CBFE1D2B63AB}" srcOrd="1" destOrd="0" presId="urn:microsoft.com/office/officeart/2005/8/layout/vList2"/>
    <dgm:cxn modelId="{616EB703-01A6-4FC0-85BC-A489E70B3A0A}" type="presParOf" srcId="{385645B2-866C-4316-8E62-70CE93BC16AD}" destId="{5826F902-1F12-4C61-842E-4D80BEEE0F67}" srcOrd="2" destOrd="0" presId="urn:microsoft.com/office/officeart/2005/8/layout/vList2"/>
    <dgm:cxn modelId="{30125773-3412-4156-9670-8459AD052876}" type="presParOf" srcId="{385645B2-866C-4316-8E62-70CE93BC16AD}" destId="{FEC996C0-DD33-422C-B7AB-078D3DAEB0A5}" srcOrd="3" destOrd="0" presId="urn:microsoft.com/office/officeart/2005/8/layout/vList2"/>
    <dgm:cxn modelId="{DD64992A-EF4D-473C-9462-3F09719451C2}" type="presParOf" srcId="{385645B2-866C-4316-8E62-70CE93BC16AD}" destId="{C14129FE-47FE-41C7-9265-26A155D1CC2C}" srcOrd="4" destOrd="0" presId="urn:microsoft.com/office/officeart/2005/8/layout/vList2"/>
    <dgm:cxn modelId="{3D7ACE7C-FF49-4DF2-84F1-0412AB1EB6BB}" type="presParOf" srcId="{385645B2-866C-4316-8E62-70CE93BC16AD}" destId="{0B035117-AD6D-484A-BE1C-E47F79504C8D}" srcOrd="5" destOrd="0" presId="urn:microsoft.com/office/officeart/2005/8/layout/vList2"/>
    <dgm:cxn modelId="{EC502127-AA89-4623-85AD-159909C0AF39}" type="presParOf" srcId="{385645B2-866C-4316-8E62-70CE93BC16AD}" destId="{44BFEB56-BD20-41C4-B208-A77BEF6CE0B3}" srcOrd="6" destOrd="0" presId="urn:microsoft.com/office/officeart/2005/8/layout/vList2"/>
    <dgm:cxn modelId="{45F94EB8-A37E-49DE-887F-63E6DE4C1C06}" type="presParOf" srcId="{385645B2-866C-4316-8E62-70CE93BC16AD}" destId="{F2FB2254-BB5B-44D5-BFC6-AA2509B77009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026913-009A-4DB0-B284-802BB44B98B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7EA1008-59CF-4C8D-BA1E-5FD5C158AF80}">
      <dgm:prSet/>
      <dgm:spPr/>
      <dgm:t>
        <a:bodyPr/>
        <a:lstStyle/>
        <a:p>
          <a:r>
            <a:rPr lang="tr-TR"/>
            <a:t>Selanik doğumlu</a:t>
          </a:r>
          <a:endParaRPr lang="en-US"/>
        </a:p>
      </dgm:t>
    </dgm:pt>
    <dgm:pt modelId="{A0F62085-2E86-4F8D-A858-5AE9CA87AEBF}" type="parTrans" cxnId="{B935508E-C9B4-4B92-B667-68DEFB7E8FC0}">
      <dgm:prSet/>
      <dgm:spPr/>
      <dgm:t>
        <a:bodyPr/>
        <a:lstStyle/>
        <a:p>
          <a:endParaRPr lang="en-US"/>
        </a:p>
      </dgm:t>
    </dgm:pt>
    <dgm:pt modelId="{BDDE3F95-3B9F-472D-B86D-CC573AFC651E}" type="sibTrans" cxnId="{B935508E-C9B4-4B92-B667-68DEFB7E8FC0}">
      <dgm:prSet/>
      <dgm:spPr/>
      <dgm:t>
        <a:bodyPr/>
        <a:lstStyle/>
        <a:p>
          <a:endParaRPr lang="en-US"/>
        </a:p>
      </dgm:t>
    </dgm:pt>
    <dgm:pt modelId="{47373FE5-1813-40F1-84D6-F7648F190432}">
      <dgm:prSet/>
      <dgm:spPr/>
      <dgm:t>
        <a:bodyPr/>
        <a:lstStyle/>
        <a:p>
          <a:r>
            <a:rPr lang="tr-TR"/>
            <a:t>Konular: toplum, geçici , aşk, yalnızlık, anılar </a:t>
          </a:r>
          <a:endParaRPr lang="en-US"/>
        </a:p>
      </dgm:t>
    </dgm:pt>
    <dgm:pt modelId="{03AE2F91-6233-4E21-A855-A6DA157CC564}" type="parTrans" cxnId="{9810AE78-99AC-4338-909B-51D9EFC86BBD}">
      <dgm:prSet/>
      <dgm:spPr/>
      <dgm:t>
        <a:bodyPr/>
        <a:lstStyle/>
        <a:p>
          <a:endParaRPr lang="en-US"/>
        </a:p>
      </dgm:t>
    </dgm:pt>
    <dgm:pt modelId="{075FF5EB-3A53-4E4B-B0A8-E06B881F6E7F}" type="sibTrans" cxnId="{9810AE78-99AC-4338-909B-51D9EFC86BBD}">
      <dgm:prSet/>
      <dgm:spPr/>
      <dgm:t>
        <a:bodyPr/>
        <a:lstStyle/>
        <a:p>
          <a:endParaRPr lang="en-US"/>
        </a:p>
      </dgm:t>
    </dgm:pt>
    <dgm:pt modelId="{D9788BCD-C091-430C-A6A6-72E39838D5D6}">
      <dgm:prSet/>
      <dgm:spPr/>
      <dgm:t>
        <a:bodyPr/>
        <a:lstStyle/>
        <a:p>
          <a:r>
            <a:rPr lang="tr-TR"/>
            <a:t>Dili sade, günlük, argo kullanımı mevcut</a:t>
          </a:r>
          <a:endParaRPr lang="en-US"/>
        </a:p>
      </dgm:t>
    </dgm:pt>
    <dgm:pt modelId="{D4967092-5D3E-4D13-A9A8-B166D40BF6DC}" type="parTrans" cxnId="{14F7F9CA-04A4-4CE2-9B1D-40145FD32EE0}">
      <dgm:prSet/>
      <dgm:spPr/>
      <dgm:t>
        <a:bodyPr/>
        <a:lstStyle/>
        <a:p>
          <a:endParaRPr lang="en-US"/>
        </a:p>
      </dgm:t>
    </dgm:pt>
    <dgm:pt modelId="{25DF0F20-ACFE-4303-91C2-29CE7431273C}" type="sibTrans" cxnId="{14F7F9CA-04A4-4CE2-9B1D-40145FD32EE0}">
      <dgm:prSet/>
      <dgm:spPr/>
      <dgm:t>
        <a:bodyPr/>
        <a:lstStyle/>
        <a:p>
          <a:endParaRPr lang="en-US"/>
        </a:p>
      </dgm:t>
    </dgm:pt>
    <dgm:pt modelId="{2654510C-7AB0-4A23-8013-FD987D0A095D}">
      <dgm:prSet/>
      <dgm:spPr/>
      <dgm:t>
        <a:bodyPr/>
        <a:lstStyle/>
        <a:p>
          <a:r>
            <a:rPr lang="tr-TR"/>
            <a:t>1958 Diagonios edebiyat dergisinin ve yayınevinin kurucusu –  pek çok yazar/şair bu derginin sayesinde ortaya çıktı  </a:t>
          </a:r>
          <a:endParaRPr lang="en-US"/>
        </a:p>
      </dgm:t>
    </dgm:pt>
    <dgm:pt modelId="{17752BC3-F144-4BE8-910B-36D74DA79264}" type="parTrans" cxnId="{9B28E637-697F-443C-9B8D-7E631F1208C4}">
      <dgm:prSet/>
      <dgm:spPr/>
      <dgm:t>
        <a:bodyPr/>
        <a:lstStyle/>
        <a:p>
          <a:endParaRPr lang="en-US"/>
        </a:p>
      </dgm:t>
    </dgm:pt>
    <dgm:pt modelId="{4B86C560-70DB-4928-8CCF-0DE4901CCF01}" type="sibTrans" cxnId="{9B28E637-697F-443C-9B8D-7E631F1208C4}">
      <dgm:prSet/>
      <dgm:spPr/>
      <dgm:t>
        <a:bodyPr/>
        <a:lstStyle/>
        <a:p>
          <a:endParaRPr lang="en-US"/>
        </a:p>
      </dgm:t>
    </dgm:pt>
    <dgm:pt modelId="{925BE427-5ED9-40C5-B221-FF29E709E13B}" type="pres">
      <dgm:prSet presAssocID="{D7026913-009A-4DB0-B284-802BB44B98B0}" presName="linear" presStyleCnt="0">
        <dgm:presLayoutVars>
          <dgm:animLvl val="lvl"/>
          <dgm:resizeHandles val="exact"/>
        </dgm:presLayoutVars>
      </dgm:prSet>
      <dgm:spPr/>
    </dgm:pt>
    <dgm:pt modelId="{285FF403-D7A4-48B1-ACC9-637244D4F041}" type="pres">
      <dgm:prSet presAssocID="{77EA1008-59CF-4C8D-BA1E-5FD5C158AF8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DB854CB-CBA6-4EE0-9F2D-9A6192528558}" type="pres">
      <dgm:prSet presAssocID="{BDDE3F95-3B9F-472D-B86D-CC573AFC651E}" presName="spacer" presStyleCnt="0"/>
      <dgm:spPr/>
    </dgm:pt>
    <dgm:pt modelId="{734CC2DB-83A9-4ADE-B22A-BF86674156AE}" type="pres">
      <dgm:prSet presAssocID="{47373FE5-1813-40F1-84D6-F7648F19043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8C8BC8E-C28A-46DE-8BB8-92A618481AEA}" type="pres">
      <dgm:prSet presAssocID="{075FF5EB-3A53-4E4B-B0A8-E06B881F6E7F}" presName="spacer" presStyleCnt="0"/>
      <dgm:spPr/>
    </dgm:pt>
    <dgm:pt modelId="{4632FA45-4193-4CA1-B30E-E16649BBE543}" type="pres">
      <dgm:prSet presAssocID="{D9788BCD-C091-430C-A6A6-72E39838D5D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3E696B3-EBEB-4EA4-95D2-5D0B14F4E032}" type="pres">
      <dgm:prSet presAssocID="{25DF0F20-ACFE-4303-91C2-29CE7431273C}" presName="spacer" presStyleCnt="0"/>
      <dgm:spPr/>
    </dgm:pt>
    <dgm:pt modelId="{A9CC32BF-4275-4DD0-8BC6-C3D6C72D9A79}" type="pres">
      <dgm:prSet presAssocID="{2654510C-7AB0-4A23-8013-FD987D0A095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33ABC1E-565E-486D-8554-6534E78E401A}" type="presOf" srcId="{47373FE5-1813-40F1-84D6-F7648F190432}" destId="{734CC2DB-83A9-4ADE-B22A-BF86674156AE}" srcOrd="0" destOrd="0" presId="urn:microsoft.com/office/officeart/2005/8/layout/vList2"/>
    <dgm:cxn modelId="{CA120D33-DE2E-4E2D-871C-65CAE1479464}" type="presOf" srcId="{2654510C-7AB0-4A23-8013-FD987D0A095D}" destId="{A9CC32BF-4275-4DD0-8BC6-C3D6C72D9A79}" srcOrd="0" destOrd="0" presId="urn:microsoft.com/office/officeart/2005/8/layout/vList2"/>
    <dgm:cxn modelId="{9B28E637-697F-443C-9B8D-7E631F1208C4}" srcId="{D7026913-009A-4DB0-B284-802BB44B98B0}" destId="{2654510C-7AB0-4A23-8013-FD987D0A095D}" srcOrd="3" destOrd="0" parTransId="{17752BC3-F144-4BE8-910B-36D74DA79264}" sibTransId="{4B86C560-70DB-4928-8CCF-0DE4901CCF01}"/>
    <dgm:cxn modelId="{9810AE78-99AC-4338-909B-51D9EFC86BBD}" srcId="{D7026913-009A-4DB0-B284-802BB44B98B0}" destId="{47373FE5-1813-40F1-84D6-F7648F190432}" srcOrd="1" destOrd="0" parTransId="{03AE2F91-6233-4E21-A855-A6DA157CC564}" sibTransId="{075FF5EB-3A53-4E4B-B0A8-E06B881F6E7F}"/>
    <dgm:cxn modelId="{C20CD37A-ED9F-4BEA-80A2-D429F9B8034C}" type="presOf" srcId="{77EA1008-59CF-4C8D-BA1E-5FD5C158AF80}" destId="{285FF403-D7A4-48B1-ACC9-637244D4F041}" srcOrd="0" destOrd="0" presId="urn:microsoft.com/office/officeart/2005/8/layout/vList2"/>
    <dgm:cxn modelId="{B935508E-C9B4-4B92-B667-68DEFB7E8FC0}" srcId="{D7026913-009A-4DB0-B284-802BB44B98B0}" destId="{77EA1008-59CF-4C8D-BA1E-5FD5C158AF80}" srcOrd="0" destOrd="0" parTransId="{A0F62085-2E86-4F8D-A858-5AE9CA87AEBF}" sibTransId="{BDDE3F95-3B9F-472D-B86D-CC573AFC651E}"/>
    <dgm:cxn modelId="{2DD202AF-4B28-4B0D-9C3F-5F8C60B92E2F}" type="presOf" srcId="{D9788BCD-C091-430C-A6A6-72E39838D5D6}" destId="{4632FA45-4193-4CA1-B30E-E16649BBE543}" srcOrd="0" destOrd="0" presId="urn:microsoft.com/office/officeart/2005/8/layout/vList2"/>
    <dgm:cxn modelId="{14F7F9CA-04A4-4CE2-9B1D-40145FD32EE0}" srcId="{D7026913-009A-4DB0-B284-802BB44B98B0}" destId="{D9788BCD-C091-430C-A6A6-72E39838D5D6}" srcOrd="2" destOrd="0" parTransId="{D4967092-5D3E-4D13-A9A8-B166D40BF6DC}" sibTransId="{25DF0F20-ACFE-4303-91C2-29CE7431273C}"/>
    <dgm:cxn modelId="{5134A3F1-7532-4B89-888E-D83728B220AC}" type="presOf" srcId="{D7026913-009A-4DB0-B284-802BB44B98B0}" destId="{925BE427-5ED9-40C5-B221-FF29E709E13B}" srcOrd="0" destOrd="0" presId="urn:microsoft.com/office/officeart/2005/8/layout/vList2"/>
    <dgm:cxn modelId="{36F36170-56F1-45CD-BC4F-DB6FB23D1909}" type="presParOf" srcId="{925BE427-5ED9-40C5-B221-FF29E709E13B}" destId="{285FF403-D7A4-48B1-ACC9-637244D4F041}" srcOrd="0" destOrd="0" presId="urn:microsoft.com/office/officeart/2005/8/layout/vList2"/>
    <dgm:cxn modelId="{857548A6-363F-408D-89DC-ACADAE9D65BD}" type="presParOf" srcId="{925BE427-5ED9-40C5-B221-FF29E709E13B}" destId="{6DB854CB-CBA6-4EE0-9F2D-9A6192528558}" srcOrd="1" destOrd="0" presId="urn:microsoft.com/office/officeart/2005/8/layout/vList2"/>
    <dgm:cxn modelId="{69FDB1AA-E9B7-4F2D-A8AF-F73FEFE25D27}" type="presParOf" srcId="{925BE427-5ED9-40C5-B221-FF29E709E13B}" destId="{734CC2DB-83A9-4ADE-B22A-BF86674156AE}" srcOrd="2" destOrd="0" presId="urn:microsoft.com/office/officeart/2005/8/layout/vList2"/>
    <dgm:cxn modelId="{1B31FDB4-28F0-4E3D-9B62-36AB0A0F7064}" type="presParOf" srcId="{925BE427-5ED9-40C5-B221-FF29E709E13B}" destId="{48C8BC8E-C28A-46DE-8BB8-92A618481AEA}" srcOrd="3" destOrd="0" presId="urn:microsoft.com/office/officeart/2005/8/layout/vList2"/>
    <dgm:cxn modelId="{71D5318A-841A-4A46-BA37-9EB791CC5C52}" type="presParOf" srcId="{925BE427-5ED9-40C5-B221-FF29E709E13B}" destId="{4632FA45-4193-4CA1-B30E-E16649BBE543}" srcOrd="4" destOrd="0" presId="urn:microsoft.com/office/officeart/2005/8/layout/vList2"/>
    <dgm:cxn modelId="{1F855DDD-D045-45D1-A11B-17FC679D216B}" type="presParOf" srcId="{925BE427-5ED9-40C5-B221-FF29E709E13B}" destId="{53E696B3-EBEB-4EA4-95D2-5D0B14F4E032}" srcOrd="5" destOrd="0" presId="urn:microsoft.com/office/officeart/2005/8/layout/vList2"/>
    <dgm:cxn modelId="{0C092AE8-B01F-4CCE-B413-C664008BE334}" type="presParOf" srcId="{925BE427-5ED9-40C5-B221-FF29E709E13B}" destId="{A9CC32BF-4275-4DD0-8BC6-C3D6C72D9A7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83268B-A796-44A2-A649-28407C3FD58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B4C2B7F-86D7-40A7-957C-214D87C58FB1}">
      <dgm:prSet/>
      <dgm:spPr/>
      <dgm:t>
        <a:bodyPr/>
        <a:lstStyle/>
        <a:p>
          <a:r>
            <a:rPr lang="tr-TR"/>
            <a:t>1960 kuşağının en önemli şairi</a:t>
          </a:r>
          <a:endParaRPr lang="en-US"/>
        </a:p>
      </dgm:t>
    </dgm:pt>
    <dgm:pt modelId="{728AE249-0CA4-4548-A75D-F78EC58D5A29}" type="parTrans" cxnId="{29FF72B8-B0DF-48A7-82E1-1D280AB65840}">
      <dgm:prSet/>
      <dgm:spPr/>
      <dgm:t>
        <a:bodyPr/>
        <a:lstStyle/>
        <a:p>
          <a:endParaRPr lang="en-US"/>
        </a:p>
      </dgm:t>
    </dgm:pt>
    <dgm:pt modelId="{AB0922F5-B274-4B76-AF95-9A95900E8B2B}" type="sibTrans" cxnId="{29FF72B8-B0DF-48A7-82E1-1D280AB65840}">
      <dgm:prSet/>
      <dgm:spPr/>
      <dgm:t>
        <a:bodyPr/>
        <a:lstStyle/>
        <a:p>
          <a:endParaRPr lang="en-US"/>
        </a:p>
      </dgm:t>
    </dgm:pt>
    <dgm:pt modelId="{7898CC15-FF0C-475A-9DD1-68373C5B7CF6}">
      <dgm:prSet/>
      <dgm:spPr/>
      <dgm:t>
        <a:bodyPr/>
        <a:lstStyle/>
        <a:p>
          <a:r>
            <a:rPr lang="tr-TR"/>
            <a:t>Konular: varoluşsal kaygılar, yokluk, kayıp, yalnızlık, yozlaşma </a:t>
          </a:r>
          <a:endParaRPr lang="en-US"/>
        </a:p>
      </dgm:t>
    </dgm:pt>
    <dgm:pt modelId="{7A6F478D-006F-49ED-AE56-8815D8EDD49C}" type="parTrans" cxnId="{04B4F800-1CC3-4BE0-9A88-B3D7FF8BB4F4}">
      <dgm:prSet/>
      <dgm:spPr/>
      <dgm:t>
        <a:bodyPr/>
        <a:lstStyle/>
        <a:p>
          <a:endParaRPr lang="en-US"/>
        </a:p>
      </dgm:t>
    </dgm:pt>
    <dgm:pt modelId="{ACE3B4E9-FF2D-4CA4-BA66-0003250926EE}" type="sibTrans" cxnId="{04B4F800-1CC3-4BE0-9A88-B3D7FF8BB4F4}">
      <dgm:prSet/>
      <dgm:spPr/>
      <dgm:t>
        <a:bodyPr/>
        <a:lstStyle/>
        <a:p>
          <a:endParaRPr lang="en-US"/>
        </a:p>
      </dgm:t>
    </dgm:pt>
    <dgm:pt modelId="{85A94519-82F9-4A69-B150-AFA6DF067322}">
      <dgm:prSet/>
      <dgm:spPr/>
      <dgm:t>
        <a:bodyPr/>
        <a:lstStyle/>
        <a:p>
          <a:r>
            <a:rPr lang="tr-TR"/>
            <a:t>Hızlı dizeler, ironi, katharevusa – argo – uydurma sözcükler, tekrarlar, sözdizimi hataları</a:t>
          </a:r>
          <a:endParaRPr lang="en-US"/>
        </a:p>
      </dgm:t>
    </dgm:pt>
    <dgm:pt modelId="{E949A2B4-1427-4A9F-A1EE-8A8FF34D7F82}" type="parTrans" cxnId="{1AC0CCCC-069A-40B3-BA77-E453C00F255A}">
      <dgm:prSet/>
      <dgm:spPr/>
      <dgm:t>
        <a:bodyPr/>
        <a:lstStyle/>
        <a:p>
          <a:endParaRPr lang="en-US"/>
        </a:p>
      </dgm:t>
    </dgm:pt>
    <dgm:pt modelId="{4B482E38-7050-43DB-9E79-E47718BFC2B2}" type="sibTrans" cxnId="{1AC0CCCC-069A-40B3-BA77-E453C00F255A}">
      <dgm:prSet/>
      <dgm:spPr/>
      <dgm:t>
        <a:bodyPr/>
        <a:lstStyle/>
        <a:p>
          <a:endParaRPr lang="en-US"/>
        </a:p>
      </dgm:t>
    </dgm:pt>
    <dgm:pt modelId="{178077E4-775A-47C2-ABD5-EFBAE62F3F32}">
      <dgm:prSet/>
      <dgm:spPr/>
      <dgm:t>
        <a:bodyPr/>
        <a:lstStyle/>
        <a:p>
          <a:r>
            <a:rPr lang="tr-TR"/>
            <a:t>Kavafis’in etkisi</a:t>
          </a:r>
          <a:endParaRPr lang="en-US"/>
        </a:p>
      </dgm:t>
    </dgm:pt>
    <dgm:pt modelId="{803094E0-15CC-4BAF-AE0A-A1D4C2B057C6}" type="parTrans" cxnId="{5FAE06F0-092C-4895-8337-A4F4A716F67C}">
      <dgm:prSet/>
      <dgm:spPr/>
      <dgm:t>
        <a:bodyPr/>
        <a:lstStyle/>
        <a:p>
          <a:endParaRPr lang="en-US"/>
        </a:p>
      </dgm:t>
    </dgm:pt>
    <dgm:pt modelId="{317A5E34-4135-49E6-80E8-369312FD83AD}" type="sibTrans" cxnId="{5FAE06F0-092C-4895-8337-A4F4A716F67C}">
      <dgm:prSet/>
      <dgm:spPr/>
      <dgm:t>
        <a:bodyPr/>
        <a:lstStyle/>
        <a:p>
          <a:endParaRPr lang="en-US"/>
        </a:p>
      </dgm:t>
    </dgm:pt>
    <dgm:pt modelId="{D6DA8C9E-4860-44F9-ADCC-F0E87B1BDF04}">
      <dgm:prSet/>
      <dgm:spPr/>
      <dgm:t>
        <a:bodyPr/>
        <a:lstStyle/>
        <a:p>
          <a:r>
            <a:rPr lang="tr-TR"/>
            <a:t>14 şiir kitabı</a:t>
          </a:r>
          <a:endParaRPr lang="en-US"/>
        </a:p>
      </dgm:t>
    </dgm:pt>
    <dgm:pt modelId="{AFAC1B29-5622-4B4E-8D09-A925E1D5786D}" type="parTrans" cxnId="{A67B12E9-A85F-4047-9208-50E9D9DBE438}">
      <dgm:prSet/>
      <dgm:spPr/>
      <dgm:t>
        <a:bodyPr/>
        <a:lstStyle/>
        <a:p>
          <a:endParaRPr lang="en-US"/>
        </a:p>
      </dgm:t>
    </dgm:pt>
    <dgm:pt modelId="{3A1DECF6-D436-4117-B17D-9F3B06529401}" type="sibTrans" cxnId="{A67B12E9-A85F-4047-9208-50E9D9DBE438}">
      <dgm:prSet/>
      <dgm:spPr/>
      <dgm:t>
        <a:bodyPr/>
        <a:lstStyle/>
        <a:p>
          <a:endParaRPr lang="en-US"/>
        </a:p>
      </dgm:t>
    </dgm:pt>
    <dgm:pt modelId="{CD29827C-E336-4B2B-83F6-85DE0E8E2079}" type="pres">
      <dgm:prSet presAssocID="{9283268B-A796-44A2-A649-28407C3FD58E}" presName="vert0" presStyleCnt="0">
        <dgm:presLayoutVars>
          <dgm:dir/>
          <dgm:animOne val="branch"/>
          <dgm:animLvl val="lvl"/>
        </dgm:presLayoutVars>
      </dgm:prSet>
      <dgm:spPr/>
    </dgm:pt>
    <dgm:pt modelId="{AEFEC68F-578D-4AA0-8024-150120E54C18}" type="pres">
      <dgm:prSet presAssocID="{CB4C2B7F-86D7-40A7-957C-214D87C58FB1}" presName="thickLine" presStyleLbl="alignNode1" presStyleIdx="0" presStyleCnt="5"/>
      <dgm:spPr/>
    </dgm:pt>
    <dgm:pt modelId="{562EFC72-96C9-4233-8645-D1186B6BF8D2}" type="pres">
      <dgm:prSet presAssocID="{CB4C2B7F-86D7-40A7-957C-214D87C58FB1}" presName="horz1" presStyleCnt="0"/>
      <dgm:spPr/>
    </dgm:pt>
    <dgm:pt modelId="{C0B29B9D-8D69-4AD1-827E-3205815B3EA4}" type="pres">
      <dgm:prSet presAssocID="{CB4C2B7F-86D7-40A7-957C-214D87C58FB1}" presName="tx1" presStyleLbl="revTx" presStyleIdx="0" presStyleCnt="5"/>
      <dgm:spPr/>
    </dgm:pt>
    <dgm:pt modelId="{04A3428F-CA17-4FF2-94D1-48D862E1C1DE}" type="pres">
      <dgm:prSet presAssocID="{CB4C2B7F-86D7-40A7-957C-214D87C58FB1}" presName="vert1" presStyleCnt="0"/>
      <dgm:spPr/>
    </dgm:pt>
    <dgm:pt modelId="{5B6493DC-829A-4028-A4B5-09C2F9D0CB63}" type="pres">
      <dgm:prSet presAssocID="{7898CC15-FF0C-475A-9DD1-68373C5B7CF6}" presName="thickLine" presStyleLbl="alignNode1" presStyleIdx="1" presStyleCnt="5"/>
      <dgm:spPr/>
    </dgm:pt>
    <dgm:pt modelId="{C034BFC7-7220-479D-B036-A425F13B8F6C}" type="pres">
      <dgm:prSet presAssocID="{7898CC15-FF0C-475A-9DD1-68373C5B7CF6}" presName="horz1" presStyleCnt="0"/>
      <dgm:spPr/>
    </dgm:pt>
    <dgm:pt modelId="{9AE8BCE4-63A7-4B84-82F3-76B983F09005}" type="pres">
      <dgm:prSet presAssocID="{7898CC15-FF0C-475A-9DD1-68373C5B7CF6}" presName="tx1" presStyleLbl="revTx" presStyleIdx="1" presStyleCnt="5"/>
      <dgm:spPr/>
    </dgm:pt>
    <dgm:pt modelId="{A976778C-C08F-4AAD-82A0-BC92CC1AFADC}" type="pres">
      <dgm:prSet presAssocID="{7898CC15-FF0C-475A-9DD1-68373C5B7CF6}" presName="vert1" presStyleCnt="0"/>
      <dgm:spPr/>
    </dgm:pt>
    <dgm:pt modelId="{B9530761-AE0C-4C48-A927-A91CE64ED9D6}" type="pres">
      <dgm:prSet presAssocID="{85A94519-82F9-4A69-B150-AFA6DF067322}" presName="thickLine" presStyleLbl="alignNode1" presStyleIdx="2" presStyleCnt="5"/>
      <dgm:spPr/>
    </dgm:pt>
    <dgm:pt modelId="{61D21667-AFFE-4155-9DF9-487AEE246EF0}" type="pres">
      <dgm:prSet presAssocID="{85A94519-82F9-4A69-B150-AFA6DF067322}" presName="horz1" presStyleCnt="0"/>
      <dgm:spPr/>
    </dgm:pt>
    <dgm:pt modelId="{90012FA8-68CD-4D0F-8DF4-7452815BC9C8}" type="pres">
      <dgm:prSet presAssocID="{85A94519-82F9-4A69-B150-AFA6DF067322}" presName="tx1" presStyleLbl="revTx" presStyleIdx="2" presStyleCnt="5"/>
      <dgm:spPr/>
    </dgm:pt>
    <dgm:pt modelId="{04BCFC03-48CD-4329-B0DE-B335C1E3745F}" type="pres">
      <dgm:prSet presAssocID="{85A94519-82F9-4A69-B150-AFA6DF067322}" presName="vert1" presStyleCnt="0"/>
      <dgm:spPr/>
    </dgm:pt>
    <dgm:pt modelId="{61F9CCB0-3BD4-43D8-86AD-71BA97BF3CA0}" type="pres">
      <dgm:prSet presAssocID="{178077E4-775A-47C2-ABD5-EFBAE62F3F32}" presName="thickLine" presStyleLbl="alignNode1" presStyleIdx="3" presStyleCnt="5"/>
      <dgm:spPr/>
    </dgm:pt>
    <dgm:pt modelId="{3EDCB6C1-5A7B-4FBD-A717-4C1B1E5BDAEE}" type="pres">
      <dgm:prSet presAssocID="{178077E4-775A-47C2-ABD5-EFBAE62F3F32}" presName="horz1" presStyleCnt="0"/>
      <dgm:spPr/>
    </dgm:pt>
    <dgm:pt modelId="{B37AC1FA-36B2-428C-A977-A56EE748A792}" type="pres">
      <dgm:prSet presAssocID="{178077E4-775A-47C2-ABD5-EFBAE62F3F32}" presName="tx1" presStyleLbl="revTx" presStyleIdx="3" presStyleCnt="5"/>
      <dgm:spPr/>
    </dgm:pt>
    <dgm:pt modelId="{80AAED26-1837-48E0-B5B0-07A67EC62201}" type="pres">
      <dgm:prSet presAssocID="{178077E4-775A-47C2-ABD5-EFBAE62F3F32}" presName="vert1" presStyleCnt="0"/>
      <dgm:spPr/>
    </dgm:pt>
    <dgm:pt modelId="{5132C600-476E-41F8-85A9-28BA20887FA5}" type="pres">
      <dgm:prSet presAssocID="{D6DA8C9E-4860-44F9-ADCC-F0E87B1BDF04}" presName="thickLine" presStyleLbl="alignNode1" presStyleIdx="4" presStyleCnt="5"/>
      <dgm:spPr/>
    </dgm:pt>
    <dgm:pt modelId="{DA354AF2-51B4-47D1-B4E0-C2B5D01544F1}" type="pres">
      <dgm:prSet presAssocID="{D6DA8C9E-4860-44F9-ADCC-F0E87B1BDF04}" presName="horz1" presStyleCnt="0"/>
      <dgm:spPr/>
    </dgm:pt>
    <dgm:pt modelId="{19E829AA-3C25-4F73-9732-413E67301BAD}" type="pres">
      <dgm:prSet presAssocID="{D6DA8C9E-4860-44F9-ADCC-F0E87B1BDF04}" presName="tx1" presStyleLbl="revTx" presStyleIdx="4" presStyleCnt="5"/>
      <dgm:spPr/>
    </dgm:pt>
    <dgm:pt modelId="{28919CF1-459C-4473-9673-48DC7AD803DC}" type="pres">
      <dgm:prSet presAssocID="{D6DA8C9E-4860-44F9-ADCC-F0E87B1BDF04}" presName="vert1" presStyleCnt="0"/>
      <dgm:spPr/>
    </dgm:pt>
  </dgm:ptLst>
  <dgm:cxnLst>
    <dgm:cxn modelId="{04B4F800-1CC3-4BE0-9A88-B3D7FF8BB4F4}" srcId="{9283268B-A796-44A2-A649-28407C3FD58E}" destId="{7898CC15-FF0C-475A-9DD1-68373C5B7CF6}" srcOrd="1" destOrd="0" parTransId="{7A6F478D-006F-49ED-AE56-8815D8EDD49C}" sibTransId="{ACE3B4E9-FF2D-4CA4-BA66-0003250926EE}"/>
    <dgm:cxn modelId="{1CFFF13F-B032-40D7-BB5F-2515A66E6137}" type="presOf" srcId="{7898CC15-FF0C-475A-9DD1-68373C5B7CF6}" destId="{9AE8BCE4-63A7-4B84-82F3-76B983F09005}" srcOrd="0" destOrd="0" presId="urn:microsoft.com/office/officeart/2008/layout/LinedList"/>
    <dgm:cxn modelId="{AEA2678B-0786-4EF1-A10F-C7122793F695}" type="presOf" srcId="{9283268B-A796-44A2-A649-28407C3FD58E}" destId="{CD29827C-E336-4B2B-83F6-85DE0E8E2079}" srcOrd="0" destOrd="0" presId="urn:microsoft.com/office/officeart/2008/layout/LinedList"/>
    <dgm:cxn modelId="{86443895-B1B2-4645-B00C-9F55697358D6}" type="presOf" srcId="{CB4C2B7F-86D7-40A7-957C-214D87C58FB1}" destId="{C0B29B9D-8D69-4AD1-827E-3205815B3EA4}" srcOrd="0" destOrd="0" presId="urn:microsoft.com/office/officeart/2008/layout/LinedList"/>
    <dgm:cxn modelId="{8AF68BA7-FB9D-4AAB-8CE5-4CC5D0F3063E}" type="presOf" srcId="{178077E4-775A-47C2-ABD5-EFBAE62F3F32}" destId="{B37AC1FA-36B2-428C-A977-A56EE748A792}" srcOrd="0" destOrd="0" presId="urn:microsoft.com/office/officeart/2008/layout/LinedList"/>
    <dgm:cxn modelId="{76DF99B7-CF84-4E4D-B92D-7AD024F87F3D}" type="presOf" srcId="{D6DA8C9E-4860-44F9-ADCC-F0E87B1BDF04}" destId="{19E829AA-3C25-4F73-9732-413E67301BAD}" srcOrd="0" destOrd="0" presId="urn:microsoft.com/office/officeart/2008/layout/LinedList"/>
    <dgm:cxn modelId="{29FF72B8-B0DF-48A7-82E1-1D280AB65840}" srcId="{9283268B-A796-44A2-A649-28407C3FD58E}" destId="{CB4C2B7F-86D7-40A7-957C-214D87C58FB1}" srcOrd="0" destOrd="0" parTransId="{728AE249-0CA4-4548-A75D-F78EC58D5A29}" sibTransId="{AB0922F5-B274-4B76-AF95-9A95900E8B2B}"/>
    <dgm:cxn modelId="{1AC0CCCC-069A-40B3-BA77-E453C00F255A}" srcId="{9283268B-A796-44A2-A649-28407C3FD58E}" destId="{85A94519-82F9-4A69-B150-AFA6DF067322}" srcOrd="2" destOrd="0" parTransId="{E949A2B4-1427-4A9F-A1EE-8A8FF34D7F82}" sibTransId="{4B482E38-7050-43DB-9E79-E47718BFC2B2}"/>
    <dgm:cxn modelId="{A67B12E9-A85F-4047-9208-50E9D9DBE438}" srcId="{9283268B-A796-44A2-A649-28407C3FD58E}" destId="{D6DA8C9E-4860-44F9-ADCC-F0E87B1BDF04}" srcOrd="4" destOrd="0" parTransId="{AFAC1B29-5622-4B4E-8D09-A925E1D5786D}" sibTransId="{3A1DECF6-D436-4117-B17D-9F3B06529401}"/>
    <dgm:cxn modelId="{DAC346EC-0400-493F-A59B-0FA99DBAD1C2}" type="presOf" srcId="{85A94519-82F9-4A69-B150-AFA6DF067322}" destId="{90012FA8-68CD-4D0F-8DF4-7452815BC9C8}" srcOrd="0" destOrd="0" presId="urn:microsoft.com/office/officeart/2008/layout/LinedList"/>
    <dgm:cxn modelId="{5FAE06F0-092C-4895-8337-A4F4A716F67C}" srcId="{9283268B-A796-44A2-A649-28407C3FD58E}" destId="{178077E4-775A-47C2-ABD5-EFBAE62F3F32}" srcOrd="3" destOrd="0" parTransId="{803094E0-15CC-4BAF-AE0A-A1D4C2B057C6}" sibTransId="{317A5E34-4135-49E6-80E8-369312FD83AD}"/>
    <dgm:cxn modelId="{9C5D21F0-F6A2-44DE-9F2A-69B07EEAF9AA}" type="presParOf" srcId="{CD29827C-E336-4B2B-83F6-85DE0E8E2079}" destId="{AEFEC68F-578D-4AA0-8024-150120E54C18}" srcOrd="0" destOrd="0" presId="urn:microsoft.com/office/officeart/2008/layout/LinedList"/>
    <dgm:cxn modelId="{5FBE1312-0AFB-40F9-A9A9-CC630C109B39}" type="presParOf" srcId="{CD29827C-E336-4B2B-83F6-85DE0E8E2079}" destId="{562EFC72-96C9-4233-8645-D1186B6BF8D2}" srcOrd="1" destOrd="0" presId="urn:microsoft.com/office/officeart/2008/layout/LinedList"/>
    <dgm:cxn modelId="{21B5C6C0-6292-42F7-83E2-337B72F598A8}" type="presParOf" srcId="{562EFC72-96C9-4233-8645-D1186B6BF8D2}" destId="{C0B29B9D-8D69-4AD1-827E-3205815B3EA4}" srcOrd="0" destOrd="0" presId="urn:microsoft.com/office/officeart/2008/layout/LinedList"/>
    <dgm:cxn modelId="{AB90377B-0638-4C47-A878-4C6E9C273830}" type="presParOf" srcId="{562EFC72-96C9-4233-8645-D1186B6BF8D2}" destId="{04A3428F-CA17-4FF2-94D1-48D862E1C1DE}" srcOrd="1" destOrd="0" presId="urn:microsoft.com/office/officeart/2008/layout/LinedList"/>
    <dgm:cxn modelId="{8EB66613-48CA-43A9-86A7-0B869671D9B5}" type="presParOf" srcId="{CD29827C-E336-4B2B-83F6-85DE0E8E2079}" destId="{5B6493DC-829A-4028-A4B5-09C2F9D0CB63}" srcOrd="2" destOrd="0" presId="urn:microsoft.com/office/officeart/2008/layout/LinedList"/>
    <dgm:cxn modelId="{EA1441DA-5300-4E7F-8475-179BB201D81F}" type="presParOf" srcId="{CD29827C-E336-4B2B-83F6-85DE0E8E2079}" destId="{C034BFC7-7220-479D-B036-A425F13B8F6C}" srcOrd="3" destOrd="0" presId="urn:microsoft.com/office/officeart/2008/layout/LinedList"/>
    <dgm:cxn modelId="{D6482771-57C3-4A50-8AEC-47878220ECC7}" type="presParOf" srcId="{C034BFC7-7220-479D-B036-A425F13B8F6C}" destId="{9AE8BCE4-63A7-4B84-82F3-76B983F09005}" srcOrd="0" destOrd="0" presId="urn:microsoft.com/office/officeart/2008/layout/LinedList"/>
    <dgm:cxn modelId="{A352A409-FDFD-4658-9239-EE509AA48B75}" type="presParOf" srcId="{C034BFC7-7220-479D-B036-A425F13B8F6C}" destId="{A976778C-C08F-4AAD-82A0-BC92CC1AFADC}" srcOrd="1" destOrd="0" presId="urn:microsoft.com/office/officeart/2008/layout/LinedList"/>
    <dgm:cxn modelId="{B6480F03-CBEE-4181-90EF-DA4999BF5AA0}" type="presParOf" srcId="{CD29827C-E336-4B2B-83F6-85DE0E8E2079}" destId="{B9530761-AE0C-4C48-A927-A91CE64ED9D6}" srcOrd="4" destOrd="0" presId="urn:microsoft.com/office/officeart/2008/layout/LinedList"/>
    <dgm:cxn modelId="{D78392CD-4643-416D-8C41-5C8CE5742943}" type="presParOf" srcId="{CD29827C-E336-4B2B-83F6-85DE0E8E2079}" destId="{61D21667-AFFE-4155-9DF9-487AEE246EF0}" srcOrd="5" destOrd="0" presId="urn:microsoft.com/office/officeart/2008/layout/LinedList"/>
    <dgm:cxn modelId="{4CE4400F-9BFE-468A-8F67-8536948C38DB}" type="presParOf" srcId="{61D21667-AFFE-4155-9DF9-487AEE246EF0}" destId="{90012FA8-68CD-4D0F-8DF4-7452815BC9C8}" srcOrd="0" destOrd="0" presId="urn:microsoft.com/office/officeart/2008/layout/LinedList"/>
    <dgm:cxn modelId="{0526ED8F-AE5A-43BF-ADA1-3E59C6D33BBE}" type="presParOf" srcId="{61D21667-AFFE-4155-9DF9-487AEE246EF0}" destId="{04BCFC03-48CD-4329-B0DE-B335C1E3745F}" srcOrd="1" destOrd="0" presId="urn:microsoft.com/office/officeart/2008/layout/LinedList"/>
    <dgm:cxn modelId="{5AD036DC-A72B-40EC-98C1-E8022889E54C}" type="presParOf" srcId="{CD29827C-E336-4B2B-83F6-85DE0E8E2079}" destId="{61F9CCB0-3BD4-43D8-86AD-71BA97BF3CA0}" srcOrd="6" destOrd="0" presId="urn:microsoft.com/office/officeart/2008/layout/LinedList"/>
    <dgm:cxn modelId="{A33A2CE9-1F1E-46AF-97D5-5B010F0B806D}" type="presParOf" srcId="{CD29827C-E336-4B2B-83F6-85DE0E8E2079}" destId="{3EDCB6C1-5A7B-4FBD-A717-4C1B1E5BDAEE}" srcOrd="7" destOrd="0" presId="urn:microsoft.com/office/officeart/2008/layout/LinedList"/>
    <dgm:cxn modelId="{2415E674-38B7-48C0-A186-7A62878B8B77}" type="presParOf" srcId="{3EDCB6C1-5A7B-4FBD-A717-4C1B1E5BDAEE}" destId="{B37AC1FA-36B2-428C-A977-A56EE748A792}" srcOrd="0" destOrd="0" presId="urn:microsoft.com/office/officeart/2008/layout/LinedList"/>
    <dgm:cxn modelId="{1F7B80EE-78C2-4D86-9CB4-DDDB39AF17D4}" type="presParOf" srcId="{3EDCB6C1-5A7B-4FBD-A717-4C1B1E5BDAEE}" destId="{80AAED26-1837-48E0-B5B0-07A67EC62201}" srcOrd="1" destOrd="0" presId="urn:microsoft.com/office/officeart/2008/layout/LinedList"/>
    <dgm:cxn modelId="{6B5C8ED4-C81C-4535-948D-5237842D52DD}" type="presParOf" srcId="{CD29827C-E336-4B2B-83F6-85DE0E8E2079}" destId="{5132C600-476E-41F8-85A9-28BA20887FA5}" srcOrd="8" destOrd="0" presId="urn:microsoft.com/office/officeart/2008/layout/LinedList"/>
    <dgm:cxn modelId="{8F31E4C9-99DE-4481-846A-52B99FB4BD04}" type="presParOf" srcId="{CD29827C-E336-4B2B-83F6-85DE0E8E2079}" destId="{DA354AF2-51B4-47D1-B4E0-C2B5D01544F1}" srcOrd="9" destOrd="0" presId="urn:microsoft.com/office/officeart/2008/layout/LinedList"/>
    <dgm:cxn modelId="{34D857C9-600A-4A76-B89D-D586F3E6117B}" type="presParOf" srcId="{DA354AF2-51B4-47D1-B4E0-C2B5D01544F1}" destId="{19E829AA-3C25-4F73-9732-413E67301BAD}" srcOrd="0" destOrd="0" presId="urn:microsoft.com/office/officeart/2008/layout/LinedList"/>
    <dgm:cxn modelId="{04E48548-2328-48B0-A550-6D73B917D0FF}" type="presParOf" srcId="{DA354AF2-51B4-47D1-B4E0-C2B5D01544F1}" destId="{28919CF1-459C-4473-9673-48DC7AD803D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BF4EA8-FD1B-4A2A-8B6C-67D6811B139E}">
      <dsp:nvSpPr>
        <dsp:cNvPr id="0" name=""/>
        <dsp:cNvSpPr/>
      </dsp:nvSpPr>
      <dsp:spPr>
        <a:xfrm>
          <a:off x="0" y="98460"/>
          <a:ext cx="10058399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/>
            <a:t>Yunanistan: İstikrarsızlık, geçiş dönemi</a:t>
          </a:r>
          <a:endParaRPr lang="en-US" sz="2400" kern="1200"/>
        </a:p>
      </dsp:txBody>
      <dsp:txXfrm>
        <a:off x="28100" y="126560"/>
        <a:ext cx="10002199" cy="519439"/>
      </dsp:txXfrm>
    </dsp:sp>
    <dsp:sp modelId="{5826F902-1F12-4C61-842E-4D80BEEE0F67}">
      <dsp:nvSpPr>
        <dsp:cNvPr id="0" name=""/>
        <dsp:cNvSpPr/>
      </dsp:nvSpPr>
      <dsp:spPr>
        <a:xfrm>
          <a:off x="0" y="743220"/>
          <a:ext cx="10058399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/>
            <a:t>ilk kuşağın gölgesinde ortaya çıkıyor ve gelişiyor </a:t>
          </a:r>
          <a:endParaRPr lang="en-US" sz="2400" kern="1200"/>
        </a:p>
      </dsp:txBody>
      <dsp:txXfrm>
        <a:off x="28100" y="771320"/>
        <a:ext cx="10002199" cy="519439"/>
      </dsp:txXfrm>
    </dsp:sp>
    <dsp:sp modelId="{C14129FE-47FE-41C7-9265-26A155D1CC2C}">
      <dsp:nvSpPr>
        <dsp:cNvPr id="0" name=""/>
        <dsp:cNvSpPr/>
      </dsp:nvSpPr>
      <dsp:spPr>
        <a:xfrm>
          <a:off x="0" y="1387980"/>
          <a:ext cx="10058399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/>
            <a:t>İlk kuşağın geleneğini devam ediyor, aynı zamanda sorgulama, protesto mevcut</a:t>
          </a:r>
          <a:endParaRPr lang="en-US" sz="2400" kern="1200"/>
        </a:p>
      </dsp:txBody>
      <dsp:txXfrm>
        <a:off x="28100" y="1416080"/>
        <a:ext cx="10002199" cy="519439"/>
      </dsp:txXfrm>
    </dsp:sp>
    <dsp:sp modelId="{44BFEB56-BD20-41C4-B208-A77BEF6CE0B3}">
      <dsp:nvSpPr>
        <dsp:cNvPr id="0" name=""/>
        <dsp:cNvSpPr/>
      </dsp:nvSpPr>
      <dsp:spPr>
        <a:xfrm>
          <a:off x="0" y="2032740"/>
          <a:ext cx="10058399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/>
            <a:t>Özellikleri:</a:t>
          </a:r>
          <a:endParaRPr lang="en-US" sz="2400" kern="1200"/>
        </a:p>
      </dsp:txBody>
      <dsp:txXfrm>
        <a:off x="28100" y="2060840"/>
        <a:ext cx="10002199" cy="519439"/>
      </dsp:txXfrm>
    </dsp:sp>
    <dsp:sp modelId="{F2FB2254-BB5B-44D5-BFC6-AA2509B77009}">
      <dsp:nvSpPr>
        <dsp:cNvPr id="0" name=""/>
        <dsp:cNvSpPr/>
      </dsp:nvSpPr>
      <dsp:spPr>
        <a:xfrm>
          <a:off x="0" y="2608379"/>
          <a:ext cx="10058399" cy="1316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900" kern="1200"/>
            <a:t>bir savaş vermemelerine rağmen hissedilen yenilgi duygusu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900" kern="1200"/>
            <a:t>İçe dönüş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900" kern="1200"/>
            <a:t>Korku, çaresizlik, karamsarlık (1920 kuşağı)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900" kern="1200"/>
            <a:t>Konular: aşk, ölüm, toplum </a:t>
          </a:r>
          <a:endParaRPr lang="en-US" sz="1900" kern="1200"/>
        </a:p>
      </dsp:txBody>
      <dsp:txXfrm>
        <a:off x="0" y="2608379"/>
        <a:ext cx="10058399" cy="13165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5FF403-D7A4-48B1-ACC9-637244D4F041}">
      <dsp:nvSpPr>
        <dsp:cNvPr id="0" name=""/>
        <dsp:cNvSpPr/>
      </dsp:nvSpPr>
      <dsp:spPr>
        <a:xfrm>
          <a:off x="0" y="58941"/>
          <a:ext cx="6797675" cy="133116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/>
            <a:t>Selanik doğumlu</a:t>
          </a:r>
          <a:endParaRPr lang="en-US" sz="2400" kern="1200"/>
        </a:p>
      </dsp:txBody>
      <dsp:txXfrm>
        <a:off x="64982" y="123923"/>
        <a:ext cx="6667711" cy="1201203"/>
      </dsp:txXfrm>
    </dsp:sp>
    <dsp:sp modelId="{734CC2DB-83A9-4ADE-B22A-BF86674156AE}">
      <dsp:nvSpPr>
        <dsp:cNvPr id="0" name=""/>
        <dsp:cNvSpPr/>
      </dsp:nvSpPr>
      <dsp:spPr>
        <a:xfrm>
          <a:off x="0" y="1459228"/>
          <a:ext cx="6797675" cy="1331167"/>
        </a:xfrm>
        <a:prstGeom prst="roundRect">
          <a:avLst/>
        </a:prstGeom>
        <a:solidFill>
          <a:schemeClr val="accent2">
            <a:hueOff val="13013"/>
            <a:satOff val="-8959"/>
            <a:lumOff val="-228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/>
            <a:t>Konular: toplum, geçici , aşk, yalnızlık, anılar </a:t>
          </a:r>
          <a:endParaRPr lang="en-US" sz="2400" kern="1200"/>
        </a:p>
      </dsp:txBody>
      <dsp:txXfrm>
        <a:off x="64982" y="1524210"/>
        <a:ext cx="6667711" cy="1201203"/>
      </dsp:txXfrm>
    </dsp:sp>
    <dsp:sp modelId="{4632FA45-4193-4CA1-B30E-E16649BBE543}">
      <dsp:nvSpPr>
        <dsp:cNvPr id="0" name=""/>
        <dsp:cNvSpPr/>
      </dsp:nvSpPr>
      <dsp:spPr>
        <a:xfrm>
          <a:off x="0" y="2859516"/>
          <a:ext cx="6797675" cy="1331167"/>
        </a:xfrm>
        <a:prstGeom prst="roundRect">
          <a:avLst/>
        </a:prstGeom>
        <a:solidFill>
          <a:schemeClr val="accent2">
            <a:hueOff val="26025"/>
            <a:satOff val="-17917"/>
            <a:lumOff val="-457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/>
            <a:t>Dili sade, günlük, argo kullanımı mevcut</a:t>
          </a:r>
          <a:endParaRPr lang="en-US" sz="2400" kern="1200"/>
        </a:p>
      </dsp:txBody>
      <dsp:txXfrm>
        <a:off x="64982" y="2924498"/>
        <a:ext cx="6667711" cy="1201203"/>
      </dsp:txXfrm>
    </dsp:sp>
    <dsp:sp modelId="{A9CC32BF-4275-4DD0-8BC6-C3D6C72D9A79}">
      <dsp:nvSpPr>
        <dsp:cNvPr id="0" name=""/>
        <dsp:cNvSpPr/>
      </dsp:nvSpPr>
      <dsp:spPr>
        <a:xfrm>
          <a:off x="0" y="4259803"/>
          <a:ext cx="6797675" cy="1331167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/>
            <a:t>1958 Diagonios edebiyat dergisinin ve yayınevinin kurucusu –  pek çok yazar/şair bu derginin sayesinde ortaya çıktı  </a:t>
          </a:r>
          <a:endParaRPr lang="en-US" sz="2400" kern="1200"/>
        </a:p>
      </dsp:txBody>
      <dsp:txXfrm>
        <a:off x="64982" y="4324785"/>
        <a:ext cx="6667711" cy="12012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FEC68F-578D-4AA0-8024-150120E54C18}">
      <dsp:nvSpPr>
        <dsp:cNvPr id="0" name=""/>
        <dsp:cNvSpPr/>
      </dsp:nvSpPr>
      <dsp:spPr>
        <a:xfrm>
          <a:off x="0" y="689"/>
          <a:ext cx="67976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B29B9D-8D69-4AD1-827E-3205815B3EA4}">
      <dsp:nvSpPr>
        <dsp:cNvPr id="0" name=""/>
        <dsp:cNvSpPr/>
      </dsp:nvSpPr>
      <dsp:spPr>
        <a:xfrm>
          <a:off x="0" y="689"/>
          <a:ext cx="6797675" cy="1129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/>
            <a:t>1960 kuşağının en önemli şairi</a:t>
          </a:r>
          <a:endParaRPr lang="en-US" sz="2700" kern="1200"/>
        </a:p>
      </dsp:txBody>
      <dsp:txXfrm>
        <a:off x="0" y="689"/>
        <a:ext cx="6797675" cy="1129706"/>
      </dsp:txXfrm>
    </dsp:sp>
    <dsp:sp modelId="{5B6493DC-829A-4028-A4B5-09C2F9D0CB63}">
      <dsp:nvSpPr>
        <dsp:cNvPr id="0" name=""/>
        <dsp:cNvSpPr/>
      </dsp:nvSpPr>
      <dsp:spPr>
        <a:xfrm>
          <a:off x="0" y="1130396"/>
          <a:ext cx="6797675" cy="0"/>
        </a:xfrm>
        <a:prstGeom prst="line">
          <a:avLst/>
        </a:prstGeom>
        <a:solidFill>
          <a:schemeClr val="accent2">
            <a:hueOff val="9759"/>
            <a:satOff val="-6719"/>
            <a:lumOff val="-1716"/>
            <a:alphaOff val="0"/>
          </a:schemeClr>
        </a:solidFill>
        <a:ln w="15875" cap="flat" cmpd="sng" algn="ctr">
          <a:solidFill>
            <a:schemeClr val="accent2">
              <a:hueOff val="9759"/>
              <a:satOff val="-6719"/>
              <a:lumOff val="-17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E8BCE4-63A7-4B84-82F3-76B983F09005}">
      <dsp:nvSpPr>
        <dsp:cNvPr id="0" name=""/>
        <dsp:cNvSpPr/>
      </dsp:nvSpPr>
      <dsp:spPr>
        <a:xfrm>
          <a:off x="0" y="1130396"/>
          <a:ext cx="6797675" cy="1129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/>
            <a:t>Konular: varoluşsal kaygılar, yokluk, kayıp, yalnızlık, yozlaşma </a:t>
          </a:r>
          <a:endParaRPr lang="en-US" sz="2700" kern="1200"/>
        </a:p>
      </dsp:txBody>
      <dsp:txXfrm>
        <a:off x="0" y="1130396"/>
        <a:ext cx="6797675" cy="1129706"/>
      </dsp:txXfrm>
    </dsp:sp>
    <dsp:sp modelId="{B9530761-AE0C-4C48-A927-A91CE64ED9D6}">
      <dsp:nvSpPr>
        <dsp:cNvPr id="0" name=""/>
        <dsp:cNvSpPr/>
      </dsp:nvSpPr>
      <dsp:spPr>
        <a:xfrm>
          <a:off x="0" y="2260102"/>
          <a:ext cx="6797675" cy="0"/>
        </a:xfrm>
        <a:prstGeom prst="line">
          <a:avLst/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 w="15875" cap="flat" cmpd="sng" algn="ctr">
          <a:solidFill>
            <a:schemeClr val="accent2">
              <a:hueOff val="19519"/>
              <a:satOff val="-13438"/>
              <a:lumOff val="-34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012FA8-68CD-4D0F-8DF4-7452815BC9C8}">
      <dsp:nvSpPr>
        <dsp:cNvPr id="0" name=""/>
        <dsp:cNvSpPr/>
      </dsp:nvSpPr>
      <dsp:spPr>
        <a:xfrm>
          <a:off x="0" y="2260102"/>
          <a:ext cx="6797675" cy="1129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/>
            <a:t>Hızlı dizeler, ironi, katharevusa – argo – uydurma sözcükler, tekrarlar, sözdizimi hataları</a:t>
          </a:r>
          <a:endParaRPr lang="en-US" sz="2700" kern="1200"/>
        </a:p>
      </dsp:txBody>
      <dsp:txXfrm>
        <a:off x="0" y="2260102"/>
        <a:ext cx="6797675" cy="1129706"/>
      </dsp:txXfrm>
    </dsp:sp>
    <dsp:sp modelId="{61F9CCB0-3BD4-43D8-86AD-71BA97BF3CA0}">
      <dsp:nvSpPr>
        <dsp:cNvPr id="0" name=""/>
        <dsp:cNvSpPr/>
      </dsp:nvSpPr>
      <dsp:spPr>
        <a:xfrm>
          <a:off x="0" y="3389809"/>
          <a:ext cx="6797675" cy="0"/>
        </a:xfrm>
        <a:prstGeom prst="line">
          <a:avLst/>
        </a:prstGeom>
        <a:solidFill>
          <a:schemeClr val="accent2">
            <a:hueOff val="29278"/>
            <a:satOff val="-20157"/>
            <a:lumOff val="-5147"/>
            <a:alphaOff val="0"/>
          </a:schemeClr>
        </a:solidFill>
        <a:ln w="15875" cap="flat" cmpd="sng" algn="ctr">
          <a:solidFill>
            <a:schemeClr val="accent2">
              <a:hueOff val="29278"/>
              <a:satOff val="-20157"/>
              <a:lumOff val="-51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7AC1FA-36B2-428C-A977-A56EE748A792}">
      <dsp:nvSpPr>
        <dsp:cNvPr id="0" name=""/>
        <dsp:cNvSpPr/>
      </dsp:nvSpPr>
      <dsp:spPr>
        <a:xfrm>
          <a:off x="0" y="3389809"/>
          <a:ext cx="6797675" cy="1129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/>
            <a:t>Kavafis’in etkisi</a:t>
          </a:r>
          <a:endParaRPr lang="en-US" sz="2700" kern="1200"/>
        </a:p>
      </dsp:txBody>
      <dsp:txXfrm>
        <a:off x="0" y="3389809"/>
        <a:ext cx="6797675" cy="1129706"/>
      </dsp:txXfrm>
    </dsp:sp>
    <dsp:sp modelId="{5132C600-476E-41F8-85A9-28BA20887FA5}">
      <dsp:nvSpPr>
        <dsp:cNvPr id="0" name=""/>
        <dsp:cNvSpPr/>
      </dsp:nvSpPr>
      <dsp:spPr>
        <a:xfrm>
          <a:off x="0" y="4519515"/>
          <a:ext cx="6797675" cy="0"/>
        </a:xfrm>
        <a:prstGeom prst="line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accent2">
              <a:hueOff val="39038"/>
              <a:satOff val="-26876"/>
              <a:lumOff val="-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E829AA-3C25-4F73-9732-413E67301BAD}">
      <dsp:nvSpPr>
        <dsp:cNvPr id="0" name=""/>
        <dsp:cNvSpPr/>
      </dsp:nvSpPr>
      <dsp:spPr>
        <a:xfrm>
          <a:off x="0" y="4519515"/>
          <a:ext cx="6797675" cy="1129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/>
            <a:t>14 şiir kitabı</a:t>
          </a:r>
          <a:endParaRPr lang="en-US" sz="2700" kern="1200"/>
        </a:p>
      </dsp:txBody>
      <dsp:txXfrm>
        <a:off x="0" y="4519515"/>
        <a:ext cx="6797675" cy="1129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4513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95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45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661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136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42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72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04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281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1FE3AC1-E8E0-44AA-8B5D-2733E55378E3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1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67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1FE3AC1-E8E0-44AA-8B5D-2733E55378E3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870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0000"/>
            <a:shade val="97000"/>
            <a:satMod val="1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D48692-4BF5-4D13-B9FF-2D02CB935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48952" y="643467"/>
            <a:ext cx="7172487" cy="5054008"/>
          </a:xfrm>
        </p:spPr>
        <p:txBody>
          <a:bodyPr anchor="ctr">
            <a:normAutofit/>
          </a:bodyPr>
          <a:lstStyle/>
          <a:p>
            <a:r>
              <a:rPr lang="en-GB" sz="6600">
                <a:solidFill>
                  <a:schemeClr val="tx2"/>
                </a:solidFill>
              </a:rPr>
              <a:t>İkinci savaş sonrası kuşağı</a:t>
            </a:r>
            <a:r>
              <a:rPr lang="tr-TR" sz="6600">
                <a:solidFill>
                  <a:schemeClr val="tx2"/>
                </a:solidFill>
              </a:rPr>
              <a:t> (1960)</a:t>
            </a:r>
            <a:endParaRPr lang="en-GB" sz="660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BA7F09-620B-4843-B91F-E6BC00DF2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3299" y="643467"/>
            <a:ext cx="3311856" cy="5054008"/>
          </a:xfrm>
        </p:spPr>
        <p:txBody>
          <a:bodyPr anchor="ctr">
            <a:normAutofit/>
          </a:bodyPr>
          <a:lstStyle/>
          <a:p>
            <a:pPr algn="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9525C9A-1972-4836-BA7A-706C946EF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42053" y="1570271"/>
            <a:ext cx="0" cy="3200400"/>
          </a:xfrm>
          <a:prstGeom prst="line">
            <a:avLst/>
          </a:prstGeom>
          <a:ln w="31750">
            <a:solidFill>
              <a:schemeClr val="accent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A05250E5-90D0-4E41-B9BD-FF661DE540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336792"/>
            <a:ext cx="12188825" cy="521208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10737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1629DE-3927-45F0-B990-3675C82D0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tr-TR" sz="3600">
                <a:solidFill>
                  <a:srgbClr val="FFFFFF"/>
                </a:solidFill>
              </a:rPr>
              <a:t>Vasilis Vasilikos (1934 - 2023)</a:t>
            </a:r>
            <a:endParaRPr lang="en-GB" sz="360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0C565-5776-462D-AF46-A325DFE92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/>
          </a:p>
          <a:p>
            <a:pPr>
              <a:buFont typeface="Wingdings" panose="05000000000000000000" pitchFamily="2" charset="2"/>
              <a:buChar char="v"/>
            </a:pPr>
            <a:r>
              <a:rPr lang="tr-TR"/>
              <a:t> Yaprak – Kuyu – Melekleşme üçlüsü (1961): 60larda bir gencin varoluşunun 	anlamını bulma çabaları</a:t>
            </a:r>
            <a:br>
              <a:rPr lang="tr-TR"/>
            </a:br>
            <a:r>
              <a:rPr lang="tr-TR"/>
              <a:t>	insanların doğa ile ilişkileri, teknolojin insanların hayatlarına girmesi, 	kapitalizm eleştirisi, topluma yönelik eleştiri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/>
              <a:t> Z-Ölümsüz (1961): Hayalı bir belgesel, </a:t>
            </a:r>
            <a:r>
              <a:rPr lang="tr-TR" err="1"/>
              <a:t>Grigoris</a:t>
            </a:r>
            <a:r>
              <a:rPr lang="tr-TR"/>
              <a:t> </a:t>
            </a:r>
            <a:r>
              <a:rPr lang="tr-TR" err="1"/>
              <a:t>Lambrakis’in</a:t>
            </a:r>
            <a:r>
              <a:rPr lang="tr-TR"/>
              <a:t> siyasi </a:t>
            </a:r>
            <a:r>
              <a:rPr lang="tr-TR" err="1"/>
              <a:t>suikasti</a:t>
            </a:r>
            <a:r>
              <a:rPr lang="tr-TR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304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99610-F210-431D-8993-C74A56C7A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İkinci</a:t>
            </a:r>
            <a:r>
              <a:rPr lang="en-GB" dirty="0"/>
              <a:t> </a:t>
            </a:r>
            <a:r>
              <a:rPr lang="en-GB" dirty="0" err="1"/>
              <a:t>savaş</a:t>
            </a:r>
            <a:r>
              <a:rPr lang="en-GB" dirty="0"/>
              <a:t> </a:t>
            </a:r>
            <a:r>
              <a:rPr lang="en-GB" dirty="0" err="1"/>
              <a:t>sonrası</a:t>
            </a:r>
            <a:r>
              <a:rPr lang="en-GB" dirty="0"/>
              <a:t> </a:t>
            </a:r>
            <a:r>
              <a:rPr lang="en-GB" dirty="0" err="1"/>
              <a:t>kuşağı</a:t>
            </a:r>
            <a:r>
              <a:rPr lang="tr-TR" dirty="0"/>
              <a:t> şiiri</a:t>
            </a:r>
            <a:endParaRPr lang="en-GB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4653AF2-1615-8096-A002-49D0A615C0E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6892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1C206-2E74-44C6-9290-CA410D525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tr-TR" sz="3300">
                <a:solidFill>
                  <a:srgbClr val="FFFFFF"/>
                </a:solidFill>
              </a:rPr>
              <a:t>Ntinos Christianopoulos (1931- )</a:t>
            </a:r>
            <a:endParaRPr lang="en-GB" sz="330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C510CBE-D59E-8E20-CC01-0756A25993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7600208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4101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DC7FAE-3C41-4063-8445-5EAD59B61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tr-TR" sz="3600">
                <a:solidFill>
                  <a:srgbClr val="FFFFFF"/>
                </a:solidFill>
              </a:rPr>
              <a:t>Kiki Dimoula (1931-2020)</a:t>
            </a:r>
            <a:endParaRPr lang="en-GB" sz="360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A6638F8-B1D1-BB4C-84BF-243A22A889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6384783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7108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831186-423D-4D75-844A-F9050B922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en-GB" sz="3600">
                <a:solidFill>
                  <a:srgbClr val="FFFFFF"/>
                </a:solidFill>
              </a:rPr>
              <a:t>İkinci savaş sonrası kuşağı</a:t>
            </a:r>
            <a:r>
              <a:rPr lang="tr-TR" sz="3600">
                <a:solidFill>
                  <a:srgbClr val="FFFFFF"/>
                </a:solidFill>
              </a:rPr>
              <a:t> düzyazısı</a:t>
            </a:r>
            <a:endParaRPr lang="en-GB" sz="360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00D3A-3749-49D6-96E3-9F713AA35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/>
              <a:t> Savaştan uzaklaşıyorlar, savaş anıları geçmişte kalıyor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/>
              <a:t> Albaylar Cuntası (1967-1974) edebiyattaki yükselişini bölüyor </a:t>
            </a:r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927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0A4091-5355-D636-2059-01F0CF21B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Ὁ Πληθυντικός Ἀριθμός</a:t>
            </a:r>
          </a:p>
          <a:p>
            <a:endParaRPr lang="el-GR" dirty="0"/>
          </a:p>
          <a:p>
            <a:r>
              <a:rPr lang="el-GR" dirty="0"/>
              <a:t>Ὁ ἔρωτας,</a:t>
            </a:r>
          </a:p>
          <a:p>
            <a:r>
              <a:rPr lang="el-GR" dirty="0"/>
              <a:t>ὄνομα οὐσιαστικόν,</a:t>
            </a:r>
          </a:p>
          <a:p>
            <a:r>
              <a:rPr lang="el-GR" dirty="0"/>
              <a:t>πολύ οὐσιαστικόν,</a:t>
            </a:r>
          </a:p>
          <a:p>
            <a:r>
              <a:rPr lang="el-GR" dirty="0"/>
              <a:t>ἑνικοῦ ἀριθμοῦ,</a:t>
            </a:r>
          </a:p>
          <a:p>
            <a:r>
              <a:rPr lang="el-GR" dirty="0"/>
              <a:t>γένους οὔτε θηλυκοῦ οὔτε ἀρσενικοῦ,</a:t>
            </a:r>
          </a:p>
          <a:p>
            <a:r>
              <a:rPr lang="el-GR" dirty="0"/>
              <a:t>γένους ἀνυπεράσπιστου.1</a:t>
            </a:r>
          </a:p>
          <a:p>
            <a:r>
              <a:rPr lang="el-GR" dirty="0"/>
              <a:t>Πληθυντικός ἀριθμός</a:t>
            </a:r>
          </a:p>
          <a:p>
            <a:r>
              <a:rPr lang="el-GR" dirty="0"/>
              <a:t>οἱ ἀνυπεράσπιστοι ἔρωτες.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7645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C971CF-7478-354A-3A56-801009850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002890"/>
            <a:ext cx="10058400" cy="4866204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Ὁ ἔρωτας,</a:t>
            </a:r>
          </a:p>
          <a:p>
            <a:r>
              <a:rPr lang="el-GR" dirty="0"/>
              <a:t>ὄνομα οὐσιαστικόν,</a:t>
            </a:r>
          </a:p>
          <a:p>
            <a:r>
              <a:rPr lang="el-GR" dirty="0"/>
              <a:t>πολύ οὐσιαστικόν,</a:t>
            </a:r>
          </a:p>
          <a:p>
            <a:r>
              <a:rPr lang="el-GR" dirty="0"/>
              <a:t>ἑνικοῦ ἀριθμοῦ,</a:t>
            </a:r>
          </a:p>
          <a:p>
            <a:r>
              <a:rPr lang="el-GR" dirty="0"/>
              <a:t>γένους οὔτε θηλυκοῦ οὔτε ἀρσενικοῦ,</a:t>
            </a:r>
          </a:p>
          <a:p>
            <a:r>
              <a:rPr lang="el-GR" dirty="0"/>
              <a:t>γένους ἀνυπεράσπιστου.1</a:t>
            </a:r>
          </a:p>
          <a:p>
            <a:r>
              <a:rPr lang="el-GR" dirty="0"/>
              <a:t>Πληθυντικός ἀριθμός</a:t>
            </a:r>
          </a:p>
          <a:p>
            <a:r>
              <a:rPr lang="el-GR" dirty="0"/>
              <a:t>οἱ ἀνυπεράσπιστοι ἔρωτες.</a:t>
            </a:r>
          </a:p>
          <a:p>
            <a:r>
              <a:rPr lang="el-GR" dirty="0"/>
              <a:t>Ὁ φόβος,</a:t>
            </a:r>
          </a:p>
          <a:p>
            <a:r>
              <a:rPr lang="el-GR" dirty="0"/>
              <a:t>ὄνομα οὐσιαστικόν,</a:t>
            </a:r>
          </a:p>
          <a:p>
            <a:r>
              <a:rPr lang="el-GR" dirty="0"/>
              <a:t>στήν ἀρχή ἑνικός ἀριθμός</a:t>
            </a:r>
          </a:p>
          <a:p>
            <a:r>
              <a:rPr lang="el-GR" dirty="0"/>
              <a:t>καί μετά πληθυντικός:</a:t>
            </a:r>
          </a:p>
          <a:p>
            <a:r>
              <a:rPr lang="el-GR" dirty="0"/>
              <a:t>οἱ φόβοι.2</a:t>
            </a:r>
          </a:p>
          <a:p>
            <a:r>
              <a:rPr lang="el-GR" dirty="0"/>
              <a:t>Οἱ φόβοι</a:t>
            </a:r>
          </a:p>
          <a:p>
            <a:r>
              <a:rPr lang="el-GR" dirty="0"/>
              <a:t>γιά ὅλα ἀπό δῶ καί πέρα.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5830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80E982-E17F-AC78-9392-303105027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855406"/>
            <a:ext cx="10058400" cy="5013688"/>
          </a:xfrm>
        </p:spPr>
        <p:txBody>
          <a:bodyPr/>
          <a:lstStyle/>
          <a:p>
            <a:r>
              <a:rPr lang="el-GR" dirty="0"/>
              <a:t>Ἡ μνήμη,</a:t>
            </a:r>
          </a:p>
          <a:p>
            <a:r>
              <a:rPr lang="el-GR" dirty="0"/>
              <a:t>κύριο ὄνομα τῶν θλίψεων3,</a:t>
            </a:r>
          </a:p>
          <a:p>
            <a:r>
              <a:rPr lang="el-GR" dirty="0"/>
              <a:t>ἑνικοῦ ἀριθμοῦ,</a:t>
            </a:r>
          </a:p>
          <a:p>
            <a:r>
              <a:rPr lang="el-GR" dirty="0"/>
              <a:t>μόνον ἑνικοῦ ἀριθμοῦ</a:t>
            </a:r>
          </a:p>
          <a:p>
            <a:r>
              <a:rPr lang="el-GR" dirty="0"/>
              <a:t>καί ἄκλιτη.</a:t>
            </a:r>
          </a:p>
          <a:p>
            <a:r>
              <a:rPr lang="el-GR" dirty="0"/>
              <a:t>Ἡ μνήμη, ἡ μνήμη, ἡ μνήμη.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6261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59C6B3-133E-D758-367F-13677D7E2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1285295"/>
            <a:ext cx="9070258" cy="4333840"/>
          </a:xfrm>
        </p:spPr>
        <p:txBody>
          <a:bodyPr/>
          <a:lstStyle/>
          <a:p>
            <a:r>
              <a:rPr lang="el-GR" dirty="0"/>
              <a:t>Ἡ νύχτα,</a:t>
            </a:r>
          </a:p>
          <a:p>
            <a:r>
              <a:rPr lang="el-GR" dirty="0"/>
              <a:t>ὄνομα οὐσιαστικόν,</a:t>
            </a:r>
          </a:p>
          <a:p>
            <a:r>
              <a:rPr lang="el-GR" dirty="0"/>
              <a:t>γένους θηλυκοῦ,</a:t>
            </a:r>
          </a:p>
          <a:p>
            <a:r>
              <a:rPr lang="el-GR" dirty="0"/>
              <a:t>ἑνικός ἀριθμός.</a:t>
            </a:r>
          </a:p>
          <a:p>
            <a:r>
              <a:rPr lang="el-GR" dirty="0"/>
              <a:t>Πληθυντικός ἀριθμός</a:t>
            </a:r>
          </a:p>
          <a:p>
            <a:r>
              <a:rPr lang="el-GR" dirty="0"/>
              <a:t>οἱ νύχτες.</a:t>
            </a:r>
          </a:p>
          <a:p>
            <a:r>
              <a:rPr lang="el-GR" dirty="0"/>
              <a:t>Οἱ νύχτες ἀπό δῶ καί πέρα.</a:t>
            </a:r>
          </a:p>
          <a:p>
            <a:r>
              <a:rPr lang="el-GR" dirty="0"/>
              <a:t>(Τό λίγο τοῦ κόσμου, 1971)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579785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374</Words>
  <Application>Microsoft Office PowerPoint</Application>
  <PresentationFormat>Geniş ekran</PresentationFormat>
  <Paragraphs>68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Retrospect</vt:lpstr>
      <vt:lpstr>İkinci savaş sonrası kuşağı (1960)</vt:lpstr>
      <vt:lpstr>İkinci savaş sonrası kuşağı şiiri</vt:lpstr>
      <vt:lpstr>Ntinos Christianopoulos (1931- )</vt:lpstr>
      <vt:lpstr>Kiki Dimoula (1931-2020)</vt:lpstr>
      <vt:lpstr>İkinci savaş sonrası kuşağı düzyazısı</vt:lpstr>
      <vt:lpstr>PowerPoint Sunusu</vt:lpstr>
      <vt:lpstr>PowerPoint Sunusu</vt:lpstr>
      <vt:lpstr>PowerPoint Sunusu</vt:lpstr>
      <vt:lpstr>PowerPoint Sunusu</vt:lpstr>
      <vt:lpstr>Vasilis Vasilikos (1934 - 2023)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İkinci savaş sonrası kuşağı (1960)</dc:title>
  <dc:creator>Efpraxia Nerantzaki</dc:creator>
  <cp:lastModifiedBy>halil eser atay</cp:lastModifiedBy>
  <cp:revision>9</cp:revision>
  <dcterms:created xsi:type="dcterms:W3CDTF">2020-05-16T11:06:33Z</dcterms:created>
  <dcterms:modified xsi:type="dcterms:W3CDTF">2023-12-22T10:51:49Z</dcterms:modified>
</cp:coreProperties>
</file>