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6DA-52C0-4C97-A24B-24CF3400445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F9226-8B28-40B1-B139-E51A7350D6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4917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6DA-52C0-4C97-A24B-24CF3400445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F9226-8B28-40B1-B139-E51A7350D6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043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6DA-52C0-4C97-A24B-24CF3400445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F9226-8B28-40B1-B139-E51A7350D674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12277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6DA-52C0-4C97-A24B-24CF3400445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F9226-8B28-40B1-B139-E51A7350D6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06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6DA-52C0-4C97-A24B-24CF3400445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F9226-8B28-40B1-B139-E51A7350D674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2220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6DA-52C0-4C97-A24B-24CF3400445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F9226-8B28-40B1-B139-E51A7350D6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63331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6DA-52C0-4C97-A24B-24CF3400445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F9226-8B28-40B1-B139-E51A7350D6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6215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6DA-52C0-4C97-A24B-24CF3400445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F9226-8B28-40B1-B139-E51A7350D6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4124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6DA-52C0-4C97-A24B-24CF3400445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F9226-8B28-40B1-B139-E51A7350D6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6286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6DA-52C0-4C97-A24B-24CF3400445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F9226-8B28-40B1-B139-E51A7350D6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7587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6DA-52C0-4C97-A24B-24CF3400445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F9226-8B28-40B1-B139-E51A7350D6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353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6DA-52C0-4C97-A24B-24CF3400445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F9226-8B28-40B1-B139-E51A7350D6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8273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6DA-52C0-4C97-A24B-24CF3400445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F9226-8B28-40B1-B139-E51A7350D6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89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6DA-52C0-4C97-A24B-24CF3400445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F9226-8B28-40B1-B139-E51A7350D6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5034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6DA-52C0-4C97-A24B-24CF3400445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F9226-8B28-40B1-B139-E51A7350D6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7526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6DA-52C0-4C97-A24B-24CF3400445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F9226-8B28-40B1-B139-E51A7350D6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830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2C6DA-52C0-4C97-A24B-24CF34004450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92F9226-8B28-40B1-B139-E51A7350D6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633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3C5653B-C622-40F7-89D4-EFB5192DB1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sz="2800" dirty="0">
                <a:cs typeface="Aparajita" panose="02020603050405020304" pitchFamily="18" charset="0"/>
              </a:rPr>
              <a:t>HİN 416 ÇEŞİTLİ METİNLERDEN HİNTÇE ÇEVİRİLER II</a:t>
            </a:r>
            <a:br>
              <a:rPr lang="tr-TR" sz="2800" dirty="0">
                <a:cs typeface="Aparajita" panose="02020603050405020304" pitchFamily="18" charset="0"/>
              </a:rPr>
            </a:br>
            <a:r>
              <a:rPr lang="tr-TR" sz="2800" dirty="0">
                <a:cs typeface="Aparajita" panose="02020603050405020304" pitchFamily="18" charset="0"/>
              </a:rPr>
              <a:t>7. Hafta</a:t>
            </a:r>
            <a:endParaRPr lang="tr-TR" sz="28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C41B73E-EEF9-4DF8-92A0-77206EC16F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6" y="4050835"/>
            <a:ext cx="7872461" cy="1463273"/>
          </a:xfrm>
        </p:spPr>
        <p:txBody>
          <a:bodyPr>
            <a:normAutofit fontScale="77500" lnSpcReduction="20000"/>
          </a:bodyPr>
          <a:lstStyle/>
          <a:p>
            <a:r>
              <a:rPr lang="tr-TR" dirty="0">
                <a:solidFill>
                  <a:schemeClr val="accent1"/>
                </a:solidFill>
              </a:rPr>
              <a:t>Prof. Dr. H. Derya CAN</a:t>
            </a:r>
          </a:p>
          <a:p>
            <a:r>
              <a:rPr lang="tr-TR" dirty="0">
                <a:solidFill>
                  <a:schemeClr val="accent1"/>
                </a:solidFill>
              </a:rPr>
              <a:t>Ankara Üniversitesi</a:t>
            </a:r>
          </a:p>
          <a:p>
            <a:r>
              <a:rPr lang="tr-TR" dirty="0">
                <a:solidFill>
                  <a:schemeClr val="accent1"/>
                </a:solidFill>
              </a:rPr>
              <a:t>Dil ve Tarih-Coğrafya Fakültesi</a:t>
            </a:r>
          </a:p>
          <a:p>
            <a:r>
              <a:rPr lang="tr-TR" dirty="0">
                <a:solidFill>
                  <a:schemeClr val="accent1"/>
                </a:solidFill>
              </a:rPr>
              <a:t>Doğu Dilleri Ve Edebiyatları Bölümü</a:t>
            </a:r>
          </a:p>
          <a:p>
            <a:r>
              <a:rPr lang="tr-TR" dirty="0">
                <a:solidFill>
                  <a:schemeClr val="accent1"/>
                </a:solidFill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3333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46CEC830-FAC9-48A3-B8A8-36DC247CC509}"/>
              </a:ext>
            </a:extLst>
          </p:cNvPr>
          <p:cNvSpPr/>
          <p:nvPr/>
        </p:nvSpPr>
        <p:spPr>
          <a:xfrm>
            <a:off x="1690255" y="804564"/>
            <a:ext cx="7453745" cy="4002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दिल्ली के दर्शनीय स्थल 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दिल्ली एक प्राचीन नगर है | इसने अनेक राजवंशों के उत्थान और पतन को देखा है | वर्तमान में दिल्ली स्वतन्त्र भारत की राजधानी है | दिल्ली में अनेक ऐतिहासिक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धार्मिक व सांस्कृतिक केंद्र दर्शनीय हैं | 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दिल्ली में पुराना किला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क़ुतुब मीनार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लौहस्तंभ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हुमायूँ का मकबरा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जन्तर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मन्तर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लाल किला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जामा मस्जिद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लोदी स्मारक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फिरोजशाह कोटला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गुरुद्वारा सीसगंज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लालमन्दिर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बिड़ला मन्दिर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लोट्स टैम्पल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कात्यायनी मन्दिर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राष्ट्रपति भवन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चिड़ियाघर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रेल संग्रहालय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बालभवन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डोल म्यूजीयम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बुद्धा जयन्ती पार्क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राजाघाट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शान्तिवन आदि अनेक स्थान देखने योग्य हैं |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 </a:t>
            </a:r>
            <a:endParaRPr lang="tr-T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386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BE29461-E8F2-47EF-B8BA-1C66D68A0279}"/>
              </a:ext>
            </a:extLst>
          </p:cNvPr>
          <p:cNvSpPr/>
          <p:nvPr/>
        </p:nvSpPr>
        <p:spPr>
          <a:xfrm>
            <a:off x="997528" y="855860"/>
            <a:ext cx="6941128" cy="4315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दिल्ली का पुराना किला पाण्डवों द्वारा बनवाया गया था | इसमें हुमायूँ का पुस्तकालय और मस्जिद देखने योग्य है | इसके साथ ही भैरवनाथ का मन्दिर है | इस मन्दिर में भैरवनाथ के दर्शनार्थ असंख्य लोग रविवार को आते हैं | इसके सामने ही कुछ ऐतिहासिक खंडहर हैं जिनमें अकबर के समय में मीना बाजार लगता था | 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पुराने किले के निकट ही चिड़ियाघर है | चिड़ियाघर बहुत बड़े क्षेत्र में फैला हुआ है | इसमें अनेक देशी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विदेशी जानवर व पक्षी हैं | सफेद शेर यहाँ का मुख्य आकर्षण है | इसमें हिरन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मोर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भालू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सफेद मोर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गैंडा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दरियाई घोड़ा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चीता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तेंदुआ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जंगली गधा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जंगली सुअर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बब्बर शेर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जेबरा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मगरमच्छ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सारस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हंस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हेमू आदि देखने को मिलते हैं | </a:t>
            </a:r>
            <a:endParaRPr lang="tr-T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050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93683EF-1A58-417E-859B-D47DBA922BDC}"/>
              </a:ext>
            </a:extLst>
          </p:cNvPr>
          <p:cNvSpPr/>
          <p:nvPr/>
        </p:nvSpPr>
        <p:spPr>
          <a:xfrm>
            <a:off x="1607127" y="855860"/>
            <a:ext cx="7536873" cy="4315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दिल्ली के दर्शनीय स्थलों में लाल किला अपना विशेष महत्त्व रखता है | यह लाल पत्थर का बना हुआ है | इसे मुगल बादशाह शाहजहाँ ने बनवाया था | इसमें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‘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दीवाने आम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‘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और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‘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दीवाने खास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‘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विशेष दर्शनीय है इसके अन्दर बने संग्रहालय  में मुगलकालीन अस्त्र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शस्त्र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बर्तन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पोशाकें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जेवर और कुछ ऐतिहासिक दस्तावेज भी रखे हैं | यह संग्रहालय हमें मुगलकालीन जीवन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शैली की एक झलक दिखाता है |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इसके सामने ही जामा मस्जिद है | यह लाल पत्थर की बनी हई है | यह मुगलकालीन स्थापत्य कला का बेजोड़ नमूना है | इसको भी शाहजहाँ ने बनवाया था | इसके पास ही ऐतिहासिक गुरुद्वारा सीसगंज है और जैनियों का लाल मन्दिर व गौरीशंकर का मन्दिर भी दर्शनीय है | </a:t>
            </a:r>
            <a:endParaRPr lang="tr-T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443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E231573-0229-4D0D-9332-250771DD7B86}"/>
              </a:ext>
            </a:extLst>
          </p:cNvPr>
          <p:cNvSpPr/>
          <p:nvPr/>
        </p:nvSpPr>
        <p:spPr>
          <a:xfrm>
            <a:off x="1565564" y="651164"/>
            <a:ext cx="7578436" cy="36894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कुतुबमीनार दिल्ली के दर्शनीय स्थलों में अपना विशेष महत्त्व रखती है |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यह पहले सात मंजिल की थी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जिनमें से दो गिर गई | कुछ लोगों का कहना है कि इसे पृथ्वीराज चौहान ने बनवाया था | लेकिन अधिकांश लोग इसे कुतुबुद्दीन ऐबक का बनवाया हुआ मानते हैं | पहले इसकी दो मंजिलों तक चढ़ने दिया जाता था |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आजकल इस पर चढ़ने नहीं दीया जाता | इसके निकट ही प्रसिद्ध लौह स्तम्भ है जो भारत की प्राचीन लौह कला की श्रेष्ठता का प्रमाण है | इस लौह स्तम्भ पर आज तक जंग नहीं लगा है | </a:t>
            </a:r>
            <a:endParaRPr lang="tr-T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076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092121E-A630-4381-AE23-9B6619B3C009}"/>
              </a:ext>
            </a:extLst>
          </p:cNvPr>
          <p:cNvSpPr/>
          <p:nvPr/>
        </p:nvSpPr>
        <p:spPr>
          <a:xfrm>
            <a:off x="1330036" y="389065"/>
            <a:ext cx="7813964" cy="5248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महरौली से आगे आधुनिक शैली में बना कात्यायनी देवी का विशाल मन्दिर है जिसमें प्रतिदिन हजारों लोग दर्शनार्थ आते हैं | यह अत्यन्त भव्य और आकर्षक है |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कनाँट प्लेस में स्थित जन्तर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मन्तर ज्योतिष शास्त्र पर निर्मित एक अद्भुत चीज है | इसे राजा सवाई मानसिंह ने बनवाया था | प्राचीन काल में इससे दिन के समय की जानकारी प्राप्त की जाती थी और रात के समय नक्षत्रों की गणना की जाती थी | फिरोजशाह कोटला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हुमायूँ का मकबरा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तुगलकाबाद का किला भी ऐतिहासिक दर्शनीय स्थल हैं |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नई दिल्ली में स्थित बिड़ला मन्दिर में मूर्तियों की भव्यता तथा दीवारों पर निर्मित चित्रकला और साहित्य के नये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पुराने अमर वाक्य आपको आनन्दवि भोर कर देंगे | दिल्ली का कमल के फूल के आकार का बना लोटस टैम्पल भी आकर्षण का केंद्र है |</a:t>
            </a:r>
            <a:endParaRPr lang="tr-T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148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C0D39B9-0DC6-4BBB-9D5D-6025B3E4F4A4}"/>
              </a:ext>
            </a:extLst>
          </p:cNvPr>
          <p:cNvSpPr/>
          <p:nvPr/>
        </p:nvSpPr>
        <p:spPr>
          <a:xfrm>
            <a:off x="1385455" y="1012313"/>
            <a:ext cx="7758545" cy="3586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राष्ट्रपति भवन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आकाशवाणी भवन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संसद भवन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रास्ट्रीय संग्रहालय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इंडिया गेट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रेल संग्रहालय आदि भी दर्शनीय हैं | वायुसेना संग्रहालय में रखे विमानों के कारनामे सुनकर ह्रदय कौतूहल से भर जाता है |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तीन मूर्ति स्थित नेहरू म्यूजियम तो आपको जबरदस्ती अपनी ओर खींच लेगा | बापू की समाधि राजघाट आपको श्रद्धानत होने पर विवश कर देगी | यहाँ पर बुद्धापार्क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होजखास का डियर पार्क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रोशनआरा बागा भी दर्शनीय हैं | 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दिल्ली में इन दर्शनीय स्थलों के अतिरिक्त गगनचुम्बी इमारतें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स्थान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स्थान पर लगे फव्वारे और पेड़ों की हरियाली भी दर्शनीय है |      </a:t>
            </a:r>
            <a:endParaRPr lang="tr-T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228965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757</Words>
  <Application>Microsoft Office PowerPoint</Application>
  <PresentationFormat>Geniş ekran</PresentationFormat>
  <Paragraphs>22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Yüzeyler</vt:lpstr>
      <vt:lpstr>HİN 416 ÇEŞİTLİ METİNLERDEN HİNTÇE ÇEVİRİLER II 7.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416 ÇEŞİTLİ METİNLERDEN HİNTÇE ÇEVİRİLER II 7. Hafta</dc:title>
  <dc:creator>Casper</dc:creator>
  <cp:lastModifiedBy>Casper</cp:lastModifiedBy>
  <cp:revision>2</cp:revision>
  <dcterms:created xsi:type="dcterms:W3CDTF">2020-05-04T07:18:25Z</dcterms:created>
  <dcterms:modified xsi:type="dcterms:W3CDTF">2020-05-04T07:33:53Z</dcterms:modified>
</cp:coreProperties>
</file>