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43" autoAdjust="0"/>
  </p:normalViewPr>
  <p:slideViewPr>
    <p:cSldViewPr>
      <p:cViewPr varScale="1">
        <p:scale>
          <a:sx n="92" d="100"/>
          <a:sy n="92" d="100"/>
        </p:scale>
        <p:origin x="134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738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6BE809-4061-450F-90A0-24C9E011CACE}" type="doc">
      <dgm:prSet loTypeId="urn:microsoft.com/office/officeart/2005/8/layout/hierarchy5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3D8F0C0F-CC61-4137-86AA-FDF89A7A9F05}">
      <dgm:prSet phldrT="[Metin]"/>
      <dgm:spPr/>
      <dgm:t>
        <a:bodyPr/>
        <a:lstStyle/>
        <a:p>
          <a:r>
            <a:rPr lang="tr-TR" smtClean="0">
              <a:latin typeface="Constantia" panose="02030602050306030303" pitchFamily="18" charset="0"/>
            </a:rPr>
            <a:t>ÖRNEK</a:t>
          </a:r>
          <a:endParaRPr lang="tr-TR" dirty="0">
            <a:latin typeface="Constantia" panose="02030602050306030303" pitchFamily="18" charset="0"/>
          </a:endParaRPr>
        </a:p>
      </dgm:t>
    </dgm:pt>
    <dgm:pt modelId="{62BF04B6-659E-48DC-B2A0-2D06131E00E5}" type="parTrans" cxnId="{24214D5A-2018-430C-AD46-B0F9A6AF203D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3E78FF17-2D7F-42E2-929F-7948F7D5DC31}" type="sibTrans" cxnId="{24214D5A-2018-430C-AD46-B0F9A6AF203D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08608BF0-D53D-416F-A783-01BC8AF4125A}">
      <dgm:prSet phldrT="[Metin]" custT="1"/>
      <dgm:spPr/>
      <dgm:t>
        <a:bodyPr/>
        <a:lstStyle/>
        <a:p>
          <a:r>
            <a:rPr lang="tr-TR" sz="2000" dirty="0" smtClean="0">
              <a:latin typeface="Constantia" panose="02030602050306030303" pitchFamily="18" charset="0"/>
            </a:rPr>
            <a:t>Olasılıklara dayalı</a:t>
          </a:r>
        </a:p>
        <a:p>
          <a:r>
            <a:rPr lang="tr-TR" sz="2000" dirty="0" smtClean="0">
              <a:latin typeface="Constantia" panose="02030602050306030303" pitchFamily="18" charset="0"/>
            </a:rPr>
            <a:t>olmayan örnekleme</a:t>
          </a:r>
          <a:endParaRPr lang="tr-TR" sz="2000" dirty="0">
            <a:latin typeface="Constantia" panose="02030602050306030303" pitchFamily="18" charset="0"/>
          </a:endParaRPr>
        </a:p>
      </dgm:t>
    </dgm:pt>
    <dgm:pt modelId="{8E7E2F70-0A50-4373-9FDA-F200F51ACB31}" type="parTrans" cxnId="{EB06D579-4D24-45BB-A67F-3FD3CFBBD300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1566CC6B-725D-4F4B-B38E-B48877B60EE5}" type="sibTrans" cxnId="{EB06D579-4D24-45BB-A67F-3FD3CFBBD300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7325D840-229B-4C05-8A32-C8EF45B19FA7}">
      <dgm:prSet phldrT="[Metin]" custT="1"/>
      <dgm:spPr/>
      <dgm:t>
        <a:bodyPr/>
        <a:lstStyle/>
        <a:p>
          <a:r>
            <a:rPr lang="tr-TR" sz="1800" b="1" smtClean="0">
              <a:latin typeface="Constantia" panose="02030602050306030303" pitchFamily="18" charset="0"/>
            </a:rPr>
            <a:t>Gelişigüzel</a:t>
          </a:r>
          <a:endParaRPr lang="tr-TR" dirty="0">
            <a:latin typeface="Constantia" panose="02030602050306030303" pitchFamily="18" charset="0"/>
          </a:endParaRPr>
        </a:p>
      </dgm:t>
    </dgm:pt>
    <dgm:pt modelId="{F47D2022-9E4F-422F-9FD8-657223A53354}" type="parTrans" cxnId="{7FB4DC18-6681-47D5-8431-715AFDF9398B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673134D0-99FE-4F9A-87CD-CEED9D1BFEF4}" type="sibTrans" cxnId="{7FB4DC18-6681-47D5-8431-715AFDF9398B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DE54588B-F22F-4DD0-8740-78AD89060F5D}">
      <dgm:prSet phldrT="[Metin]" custT="1"/>
      <dgm:spPr/>
      <dgm:t>
        <a:bodyPr/>
        <a:lstStyle/>
        <a:p>
          <a:r>
            <a:rPr lang="tr-TR" sz="2000" smtClean="0">
              <a:latin typeface="Constantia" panose="02030602050306030303" pitchFamily="18" charset="0"/>
            </a:rPr>
            <a:t>Olasılıklara dayalı </a:t>
          </a:r>
        </a:p>
        <a:p>
          <a:r>
            <a:rPr lang="tr-TR" sz="2000" smtClean="0">
              <a:latin typeface="Constantia" panose="02030602050306030303" pitchFamily="18" charset="0"/>
            </a:rPr>
            <a:t>örnekleme</a:t>
          </a:r>
          <a:endParaRPr lang="tr-TR" sz="2000" dirty="0">
            <a:latin typeface="Constantia" panose="02030602050306030303" pitchFamily="18" charset="0"/>
          </a:endParaRPr>
        </a:p>
      </dgm:t>
    </dgm:pt>
    <dgm:pt modelId="{7098D6B6-D624-4D57-A9FA-887BDF2050DE}" type="parTrans" cxnId="{7D7E447A-5CFB-4D7F-90C6-05332095BA1F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3980B66B-78CF-4ED2-9E0B-4D392451433F}" type="sibTrans" cxnId="{7D7E447A-5CFB-4D7F-90C6-05332095BA1F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E7D6514A-DEF8-4890-AAFE-B1572432377E}">
      <dgm:prSet phldrT="[Metin]" custT="1"/>
      <dgm:spPr/>
      <dgm:t>
        <a:bodyPr/>
        <a:lstStyle/>
        <a:p>
          <a:r>
            <a:rPr lang="tr-TR" sz="1800" b="1" smtClean="0">
              <a:latin typeface="Constantia" panose="02030602050306030303" pitchFamily="18" charset="0"/>
            </a:rPr>
            <a:t>Basit Rassal</a:t>
          </a:r>
          <a:endParaRPr lang="tr-TR" dirty="0">
            <a:latin typeface="Constantia" panose="02030602050306030303" pitchFamily="18" charset="0"/>
          </a:endParaRPr>
        </a:p>
      </dgm:t>
    </dgm:pt>
    <dgm:pt modelId="{FBABE40F-C407-48A5-914D-E263CFB666BA}" type="parTrans" cxnId="{3912569A-E25E-4246-93B3-CEF742DF834F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8BF93D9A-92F2-40F4-9C9D-425E7004A784}" type="sibTrans" cxnId="{3912569A-E25E-4246-93B3-CEF742DF834F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272383A4-FACA-4462-9F19-0350D6C6E4B7}">
      <dgm:prSet custT="1"/>
      <dgm:spPr/>
      <dgm:t>
        <a:bodyPr/>
        <a:lstStyle/>
        <a:p>
          <a:r>
            <a:rPr lang="tr-TR" sz="1800" b="1" dirty="0" err="1" smtClean="0">
              <a:latin typeface="Constantia" panose="02030602050306030303" pitchFamily="18" charset="0"/>
            </a:rPr>
            <a:t>Kanısal</a:t>
          </a:r>
          <a:endParaRPr lang="tr-TR" dirty="0">
            <a:latin typeface="Constantia" panose="02030602050306030303" pitchFamily="18" charset="0"/>
          </a:endParaRPr>
        </a:p>
      </dgm:t>
    </dgm:pt>
    <dgm:pt modelId="{9E89CE1D-347C-4372-A6B2-1F4D7AFD1DAD}" type="parTrans" cxnId="{A93B31C8-CB1F-429A-81CD-8B5B906F8B28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EBB23AE7-A1D8-4B66-9774-1CE61F969525}" type="sibTrans" cxnId="{A93B31C8-CB1F-429A-81CD-8B5B906F8B28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E4BFC8F0-BB3E-4DE1-A7FA-BE3E91AAF635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800" b="1" smtClean="0">
              <a:latin typeface="Constantia" panose="02030602050306030303" pitchFamily="18" charset="0"/>
            </a:rPr>
            <a:t>Kota</a:t>
          </a:r>
          <a:endParaRPr lang="tr-TR" dirty="0">
            <a:latin typeface="Constantia" panose="02030602050306030303" pitchFamily="18" charset="0"/>
          </a:endParaRPr>
        </a:p>
      </dgm:t>
    </dgm:pt>
    <dgm:pt modelId="{80C2177E-7991-4BD9-92F5-A135C8C951F0}" type="parTrans" cxnId="{30982C0A-C3A5-4C30-8748-0AA53B80F3A1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980B8B54-5CA2-4167-841A-50B3E50EC985}" type="sibTrans" cxnId="{30982C0A-C3A5-4C30-8748-0AA53B80F3A1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4A891340-BF9F-4CC1-AE71-6E7062827749}">
      <dgm:prSet custT="1"/>
      <dgm:spPr/>
      <dgm:t>
        <a:bodyPr/>
        <a:lstStyle/>
        <a:p>
          <a:r>
            <a:rPr lang="tr-TR" sz="1800" b="1" smtClean="0">
              <a:latin typeface="Constantia" panose="02030602050306030303" pitchFamily="18" charset="0"/>
            </a:rPr>
            <a:t>Kartopu</a:t>
          </a:r>
          <a:endParaRPr lang="tr-TR" dirty="0">
            <a:latin typeface="Constantia" panose="02030602050306030303" pitchFamily="18" charset="0"/>
          </a:endParaRPr>
        </a:p>
      </dgm:t>
    </dgm:pt>
    <dgm:pt modelId="{D88294C5-7626-4826-9AF5-EF782DFB993E}" type="parTrans" cxnId="{7D533820-F77E-40B8-AA91-4A97E9949373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D5910B60-7F2B-4CA2-B50F-4E67918F06FC}" type="sibTrans" cxnId="{7D533820-F77E-40B8-AA91-4A97E9949373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2425B4F5-ACF8-4B84-938C-473D3D620DDA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800" b="1" dirty="0" smtClean="0">
              <a:latin typeface="Constantia" panose="02030602050306030303" pitchFamily="18" charset="0"/>
            </a:rPr>
            <a:t>Sistematik</a:t>
          </a:r>
          <a:endParaRPr lang="tr-TR" dirty="0">
            <a:latin typeface="Constantia" panose="02030602050306030303" pitchFamily="18" charset="0"/>
          </a:endParaRPr>
        </a:p>
      </dgm:t>
    </dgm:pt>
    <dgm:pt modelId="{658BAC4E-2853-4252-AAA5-6EAFE10F0192}" type="parTrans" cxnId="{C5ABBD6B-36BA-426D-B08F-76642D541701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0168CC6A-D74C-4E02-BBC7-8F97AE25C316}" type="sibTrans" cxnId="{C5ABBD6B-36BA-426D-B08F-76642D541701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EF7E8940-2FC7-47C5-B7D7-1214F351E1E1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800" b="1" smtClean="0">
              <a:latin typeface="Constantia" panose="02030602050306030303" pitchFamily="18" charset="0"/>
            </a:rPr>
            <a:t>Tabakalama</a:t>
          </a:r>
          <a:endParaRPr lang="tr-TR" dirty="0">
            <a:latin typeface="Constantia" panose="02030602050306030303" pitchFamily="18" charset="0"/>
          </a:endParaRPr>
        </a:p>
      </dgm:t>
    </dgm:pt>
    <dgm:pt modelId="{75073960-2FC7-42F8-995A-4F02F62C49BB}" type="parTrans" cxnId="{F840497C-F0AA-4FD4-8CD9-056D427E4487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BE2532BA-D816-4FD2-B831-4FC0A4FCDADD}" type="sibTrans" cxnId="{F840497C-F0AA-4FD4-8CD9-056D427E4487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2B2AE0F1-B950-4CFA-AD09-D68F74258258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800" b="1" smtClean="0">
              <a:latin typeface="Constantia" panose="02030602050306030303" pitchFamily="18" charset="0"/>
            </a:rPr>
            <a:t>Kümeleme</a:t>
          </a:r>
          <a:endParaRPr lang="tr-TR" dirty="0">
            <a:latin typeface="Constantia" panose="02030602050306030303" pitchFamily="18" charset="0"/>
          </a:endParaRPr>
        </a:p>
      </dgm:t>
    </dgm:pt>
    <dgm:pt modelId="{7C230916-5B83-495C-AADC-CE36C4CDCA1E}" type="parTrans" cxnId="{C0D1036B-65B4-4388-A608-6B0EFE728507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211D1E94-8035-4299-9CDB-036564ABF372}" type="sibTrans" cxnId="{C0D1036B-65B4-4388-A608-6B0EFE728507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6BEB18D7-91D9-4865-B310-B5EB60A0AABF}">
      <dgm:prSet custT="1"/>
      <dgm:spPr/>
      <dgm:t>
        <a:bodyPr/>
        <a:lstStyle/>
        <a:p>
          <a:r>
            <a:rPr lang="tr-TR" sz="1800" b="1" smtClean="0">
              <a:latin typeface="Constantia" panose="02030602050306030303" pitchFamily="18" charset="0"/>
            </a:rPr>
            <a:t>Çok Aşamalı </a:t>
          </a:r>
          <a:endParaRPr lang="tr-TR" dirty="0">
            <a:latin typeface="Constantia" panose="02030602050306030303" pitchFamily="18" charset="0"/>
          </a:endParaRPr>
        </a:p>
      </dgm:t>
    </dgm:pt>
    <dgm:pt modelId="{D9427754-8112-40AE-B31B-976CAA6487A6}" type="parTrans" cxnId="{516C7D5D-57FE-49AF-B82F-FF53554C7AF5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B30AA5A0-2000-49A0-9939-BDE6D2A0B316}" type="sibTrans" cxnId="{516C7D5D-57FE-49AF-B82F-FF53554C7AF5}">
      <dgm:prSet/>
      <dgm:spPr/>
      <dgm:t>
        <a:bodyPr/>
        <a:lstStyle/>
        <a:p>
          <a:endParaRPr lang="tr-TR">
            <a:latin typeface="Constantia" panose="02030602050306030303" pitchFamily="18" charset="0"/>
          </a:endParaRPr>
        </a:p>
      </dgm:t>
    </dgm:pt>
    <dgm:pt modelId="{2EE0B76B-FE2C-49F3-A41E-9E054A9A43B8}" type="pres">
      <dgm:prSet presAssocID="{9F6BE809-4061-450F-90A0-24C9E011CACE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18F60643-CB3C-4864-9258-9C6A48726A81}" type="pres">
      <dgm:prSet presAssocID="{9F6BE809-4061-450F-90A0-24C9E011CACE}" presName="hierFlow" presStyleCnt="0"/>
      <dgm:spPr/>
      <dgm:t>
        <a:bodyPr/>
        <a:lstStyle/>
        <a:p>
          <a:endParaRPr lang="tr-TR"/>
        </a:p>
      </dgm:t>
    </dgm:pt>
    <dgm:pt modelId="{F997ABC9-F6C5-4494-B2A7-4584CAD0DA32}" type="pres">
      <dgm:prSet presAssocID="{9F6BE809-4061-450F-90A0-24C9E011CACE}" presName="hierChild1" presStyleCnt="0">
        <dgm:presLayoutVars>
          <dgm:chPref val="1"/>
          <dgm:animOne val="branch"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AEE6229E-2973-4598-9852-1A37EB55F26D}" type="pres">
      <dgm:prSet presAssocID="{3D8F0C0F-CC61-4137-86AA-FDF89A7A9F05}" presName="Name17" presStyleCnt="0"/>
      <dgm:spPr/>
      <dgm:t>
        <a:bodyPr/>
        <a:lstStyle/>
        <a:p>
          <a:endParaRPr lang="tr-TR"/>
        </a:p>
      </dgm:t>
    </dgm:pt>
    <dgm:pt modelId="{612FB8C0-46AC-4E22-AB94-6F48C8720EAF}" type="pres">
      <dgm:prSet presAssocID="{3D8F0C0F-CC61-4137-86AA-FDF89A7A9F05}" presName="level1Shape" presStyleLbl="node0" presStyleIdx="0" presStyleCnt="1" custScaleX="266859" custScaleY="42909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1E5254B-50E9-49F6-9384-2437C3964A42}" type="pres">
      <dgm:prSet presAssocID="{3D8F0C0F-CC61-4137-86AA-FDF89A7A9F05}" presName="hierChild2" presStyleCnt="0"/>
      <dgm:spPr/>
      <dgm:t>
        <a:bodyPr/>
        <a:lstStyle/>
        <a:p>
          <a:endParaRPr lang="tr-TR"/>
        </a:p>
      </dgm:t>
    </dgm:pt>
    <dgm:pt modelId="{F9477D3F-1A10-48B5-8D08-A37232ED9B25}" type="pres">
      <dgm:prSet presAssocID="{8E7E2F70-0A50-4373-9FDA-F200F51ACB31}" presName="Name25" presStyleLbl="parChTrans1D2" presStyleIdx="0" presStyleCnt="2"/>
      <dgm:spPr/>
      <dgm:t>
        <a:bodyPr/>
        <a:lstStyle/>
        <a:p>
          <a:endParaRPr lang="tr-TR"/>
        </a:p>
      </dgm:t>
    </dgm:pt>
    <dgm:pt modelId="{9A55E398-CF1D-41DA-A67D-810E4719A6D7}" type="pres">
      <dgm:prSet presAssocID="{8E7E2F70-0A50-4373-9FDA-F200F51ACB31}" presName="connTx" presStyleLbl="parChTrans1D2" presStyleIdx="0" presStyleCnt="2"/>
      <dgm:spPr/>
      <dgm:t>
        <a:bodyPr/>
        <a:lstStyle/>
        <a:p>
          <a:endParaRPr lang="tr-TR"/>
        </a:p>
      </dgm:t>
    </dgm:pt>
    <dgm:pt modelId="{7266BBC3-573D-4855-A40C-990F2BA9072A}" type="pres">
      <dgm:prSet presAssocID="{08608BF0-D53D-416F-A783-01BC8AF4125A}" presName="Name30" presStyleCnt="0"/>
      <dgm:spPr/>
      <dgm:t>
        <a:bodyPr/>
        <a:lstStyle/>
        <a:p>
          <a:endParaRPr lang="tr-TR"/>
        </a:p>
      </dgm:t>
    </dgm:pt>
    <dgm:pt modelId="{7E113AF7-7930-4339-B278-416D7EA8C508}" type="pres">
      <dgm:prSet presAssocID="{08608BF0-D53D-416F-A783-01BC8AF4125A}" presName="level2Shape" presStyleLbl="node2" presStyleIdx="0" presStyleCnt="2" custScaleX="136888" custScaleY="289351"/>
      <dgm:spPr/>
      <dgm:t>
        <a:bodyPr/>
        <a:lstStyle/>
        <a:p>
          <a:endParaRPr lang="tr-TR"/>
        </a:p>
      </dgm:t>
    </dgm:pt>
    <dgm:pt modelId="{8294FF36-2DF8-43F1-9963-BA1A5D187CFA}" type="pres">
      <dgm:prSet presAssocID="{08608BF0-D53D-416F-A783-01BC8AF4125A}" presName="hierChild3" presStyleCnt="0"/>
      <dgm:spPr/>
      <dgm:t>
        <a:bodyPr/>
        <a:lstStyle/>
        <a:p>
          <a:endParaRPr lang="tr-TR"/>
        </a:p>
      </dgm:t>
    </dgm:pt>
    <dgm:pt modelId="{E66298F6-9924-43CC-A250-1B5890936666}" type="pres">
      <dgm:prSet presAssocID="{F47D2022-9E4F-422F-9FD8-657223A53354}" presName="Name25" presStyleLbl="parChTrans1D3" presStyleIdx="0" presStyleCnt="9"/>
      <dgm:spPr/>
      <dgm:t>
        <a:bodyPr/>
        <a:lstStyle/>
        <a:p>
          <a:endParaRPr lang="tr-TR"/>
        </a:p>
      </dgm:t>
    </dgm:pt>
    <dgm:pt modelId="{B8BCCAAF-CCA9-41FF-939E-2C57514953F6}" type="pres">
      <dgm:prSet presAssocID="{F47D2022-9E4F-422F-9FD8-657223A53354}" presName="connTx" presStyleLbl="parChTrans1D3" presStyleIdx="0" presStyleCnt="9"/>
      <dgm:spPr/>
      <dgm:t>
        <a:bodyPr/>
        <a:lstStyle/>
        <a:p>
          <a:endParaRPr lang="tr-TR"/>
        </a:p>
      </dgm:t>
    </dgm:pt>
    <dgm:pt modelId="{6B3F2071-5166-478A-9B02-0C875DE45BDE}" type="pres">
      <dgm:prSet presAssocID="{7325D840-229B-4C05-8A32-C8EF45B19FA7}" presName="Name30" presStyleCnt="0"/>
      <dgm:spPr/>
      <dgm:t>
        <a:bodyPr/>
        <a:lstStyle/>
        <a:p>
          <a:endParaRPr lang="tr-TR"/>
        </a:p>
      </dgm:t>
    </dgm:pt>
    <dgm:pt modelId="{D0C3CA42-EC27-49E9-B1CE-F4343D347C61}" type="pres">
      <dgm:prSet presAssocID="{7325D840-229B-4C05-8A32-C8EF45B19FA7}" presName="level2Shape" presStyleLbl="node3" presStyleIdx="0" presStyleCnt="9" custScaleX="132144" custScaleY="119851"/>
      <dgm:spPr/>
      <dgm:t>
        <a:bodyPr/>
        <a:lstStyle/>
        <a:p>
          <a:endParaRPr lang="tr-TR"/>
        </a:p>
      </dgm:t>
    </dgm:pt>
    <dgm:pt modelId="{4262132C-D7C0-40CC-9620-D1750BFEC9CB}" type="pres">
      <dgm:prSet presAssocID="{7325D840-229B-4C05-8A32-C8EF45B19FA7}" presName="hierChild3" presStyleCnt="0"/>
      <dgm:spPr/>
      <dgm:t>
        <a:bodyPr/>
        <a:lstStyle/>
        <a:p>
          <a:endParaRPr lang="tr-TR"/>
        </a:p>
      </dgm:t>
    </dgm:pt>
    <dgm:pt modelId="{B9CE5771-08F0-42C3-A9AE-16549C76EB45}" type="pres">
      <dgm:prSet presAssocID="{9E89CE1D-347C-4372-A6B2-1F4D7AFD1DAD}" presName="Name25" presStyleLbl="parChTrans1D3" presStyleIdx="1" presStyleCnt="9"/>
      <dgm:spPr/>
      <dgm:t>
        <a:bodyPr/>
        <a:lstStyle/>
        <a:p>
          <a:endParaRPr lang="tr-TR"/>
        </a:p>
      </dgm:t>
    </dgm:pt>
    <dgm:pt modelId="{72F9DE33-6D1E-4918-93D9-F3A208D1DF7D}" type="pres">
      <dgm:prSet presAssocID="{9E89CE1D-347C-4372-A6B2-1F4D7AFD1DAD}" presName="connTx" presStyleLbl="parChTrans1D3" presStyleIdx="1" presStyleCnt="9"/>
      <dgm:spPr/>
      <dgm:t>
        <a:bodyPr/>
        <a:lstStyle/>
        <a:p>
          <a:endParaRPr lang="tr-TR"/>
        </a:p>
      </dgm:t>
    </dgm:pt>
    <dgm:pt modelId="{E775E3E9-FB75-4739-9ACA-797D9DFEB7F2}" type="pres">
      <dgm:prSet presAssocID="{272383A4-FACA-4462-9F19-0350D6C6E4B7}" presName="Name30" presStyleCnt="0"/>
      <dgm:spPr/>
      <dgm:t>
        <a:bodyPr/>
        <a:lstStyle/>
        <a:p>
          <a:endParaRPr lang="tr-TR"/>
        </a:p>
      </dgm:t>
    </dgm:pt>
    <dgm:pt modelId="{3CEDDA37-761D-4D69-8B9E-5D3A51CBC565}" type="pres">
      <dgm:prSet presAssocID="{272383A4-FACA-4462-9F19-0350D6C6E4B7}" presName="level2Shape" presStyleLbl="node3" presStyleIdx="1" presStyleCnt="9"/>
      <dgm:spPr/>
      <dgm:t>
        <a:bodyPr/>
        <a:lstStyle/>
        <a:p>
          <a:endParaRPr lang="tr-TR"/>
        </a:p>
      </dgm:t>
    </dgm:pt>
    <dgm:pt modelId="{1127E4A2-2FB8-48F9-BCA6-DE94E99ED7F6}" type="pres">
      <dgm:prSet presAssocID="{272383A4-FACA-4462-9F19-0350D6C6E4B7}" presName="hierChild3" presStyleCnt="0"/>
      <dgm:spPr/>
      <dgm:t>
        <a:bodyPr/>
        <a:lstStyle/>
        <a:p>
          <a:endParaRPr lang="tr-TR"/>
        </a:p>
      </dgm:t>
    </dgm:pt>
    <dgm:pt modelId="{B4452443-310A-4755-87FA-89490527B4D6}" type="pres">
      <dgm:prSet presAssocID="{80C2177E-7991-4BD9-92F5-A135C8C951F0}" presName="Name25" presStyleLbl="parChTrans1D3" presStyleIdx="2" presStyleCnt="9"/>
      <dgm:spPr/>
      <dgm:t>
        <a:bodyPr/>
        <a:lstStyle/>
        <a:p>
          <a:endParaRPr lang="tr-TR"/>
        </a:p>
      </dgm:t>
    </dgm:pt>
    <dgm:pt modelId="{CC733B28-68C2-44B3-A3FD-0B141D2EBED4}" type="pres">
      <dgm:prSet presAssocID="{80C2177E-7991-4BD9-92F5-A135C8C951F0}" presName="connTx" presStyleLbl="parChTrans1D3" presStyleIdx="2" presStyleCnt="9"/>
      <dgm:spPr/>
      <dgm:t>
        <a:bodyPr/>
        <a:lstStyle/>
        <a:p>
          <a:endParaRPr lang="tr-TR"/>
        </a:p>
      </dgm:t>
    </dgm:pt>
    <dgm:pt modelId="{953B89EC-F98A-491D-A790-1EE0646D4289}" type="pres">
      <dgm:prSet presAssocID="{E4BFC8F0-BB3E-4DE1-A7FA-BE3E91AAF635}" presName="Name30" presStyleCnt="0"/>
      <dgm:spPr/>
      <dgm:t>
        <a:bodyPr/>
        <a:lstStyle/>
        <a:p>
          <a:endParaRPr lang="tr-TR"/>
        </a:p>
      </dgm:t>
    </dgm:pt>
    <dgm:pt modelId="{8F0ECEDD-81C6-41B0-AFF3-3D4BEFA9A7E3}" type="pres">
      <dgm:prSet presAssocID="{E4BFC8F0-BB3E-4DE1-A7FA-BE3E91AAF635}" presName="level2Shape" presStyleLbl="node3" presStyleIdx="2" presStyleCnt="9"/>
      <dgm:spPr/>
      <dgm:t>
        <a:bodyPr/>
        <a:lstStyle/>
        <a:p>
          <a:endParaRPr lang="tr-TR"/>
        </a:p>
      </dgm:t>
    </dgm:pt>
    <dgm:pt modelId="{1DCF4F4A-C220-4169-94A9-2E614E24D5F8}" type="pres">
      <dgm:prSet presAssocID="{E4BFC8F0-BB3E-4DE1-A7FA-BE3E91AAF635}" presName="hierChild3" presStyleCnt="0"/>
      <dgm:spPr/>
      <dgm:t>
        <a:bodyPr/>
        <a:lstStyle/>
        <a:p>
          <a:endParaRPr lang="tr-TR"/>
        </a:p>
      </dgm:t>
    </dgm:pt>
    <dgm:pt modelId="{81D42BA4-DCA9-4B24-B2F1-ED0EA7F8AA4A}" type="pres">
      <dgm:prSet presAssocID="{D88294C5-7626-4826-9AF5-EF782DFB993E}" presName="Name25" presStyleLbl="parChTrans1D3" presStyleIdx="3" presStyleCnt="9"/>
      <dgm:spPr/>
      <dgm:t>
        <a:bodyPr/>
        <a:lstStyle/>
        <a:p>
          <a:endParaRPr lang="tr-TR"/>
        </a:p>
      </dgm:t>
    </dgm:pt>
    <dgm:pt modelId="{FEE92CCF-48C8-442E-845C-CD541CC0FAD8}" type="pres">
      <dgm:prSet presAssocID="{D88294C5-7626-4826-9AF5-EF782DFB993E}" presName="connTx" presStyleLbl="parChTrans1D3" presStyleIdx="3" presStyleCnt="9"/>
      <dgm:spPr/>
      <dgm:t>
        <a:bodyPr/>
        <a:lstStyle/>
        <a:p>
          <a:endParaRPr lang="tr-TR"/>
        </a:p>
      </dgm:t>
    </dgm:pt>
    <dgm:pt modelId="{B637E0AF-9EF7-4616-894D-223F6F0493FE}" type="pres">
      <dgm:prSet presAssocID="{4A891340-BF9F-4CC1-AE71-6E7062827749}" presName="Name30" presStyleCnt="0"/>
      <dgm:spPr/>
      <dgm:t>
        <a:bodyPr/>
        <a:lstStyle/>
        <a:p>
          <a:endParaRPr lang="tr-TR"/>
        </a:p>
      </dgm:t>
    </dgm:pt>
    <dgm:pt modelId="{6D33BF94-A3AD-4A27-8270-26CB4F13B211}" type="pres">
      <dgm:prSet presAssocID="{4A891340-BF9F-4CC1-AE71-6E7062827749}" presName="level2Shape" presStyleLbl="node3" presStyleIdx="3" presStyleCnt="9"/>
      <dgm:spPr/>
      <dgm:t>
        <a:bodyPr/>
        <a:lstStyle/>
        <a:p>
          <a:endParaRPr lang="tr-TR"/>
        </a:p>
      </dgm:t>
    </dgm:pt>
    <dgm:pt modelId="{C22355BB-D1A2-4A3C-B044-ED9B524453C0}" type="pres">
      <dgm:prSet presAssocID="{4A891340-BF9F-4CC1-AE71-6E7062827749}" presName="hierChild3" presStyleCnt="0"/>
      <dgm:spPr/>
      <dgm:t>
        <a:bodyPr/>
        <a:lstStyle/>
        <a:p>
          <a:endParaRPr lang="tr-TR"/>
        </a:p>
      </dgm:t>
    </dgm:pt>
    <dgm:pt modelId="{4E0F67C7-144B-4781-A328-6F5CD14A1C01}" type="pres">
      <dgm:prSet presAssocID="{7098D6B6-D624-4D57-A9FA-887BDF2050DE}" presName="Name25" presStyleLbl="parChTrans1D2" presStyleIdx="1" presStyleCnt="2"/>
      <dgm:spPr/>
      <dgm:t>
        <a:bodyPr/>
        <a:lstStyle/>
        <a:p>
          <a:endParaRPr lang="tr-TR"/>
        </a:p>
      </dgm:t>
    </dgm:pt>
    <dgm:pt modelId="{3A7E5B4E-47BE-4F4F-A83B-B7AE564AE2B2}" type="pres">
      <dgm:prSet presAssocID="{7098D6B6-D624-4D57-A9FA-887BDF2050DE}" presName="connTx" presStyleLbl="parChTrans1D2" presStyleIdx="1" presStyleCnt="2"/>
      <dgm:spPr/>
      <dgm:t>
        <a:bodyPr/>
        <a:lstStyle/>
        <a:p>
          <a:endParaRPr lang="tr-TR"/>
        </a:p>
      </dgm:t>
    </dgm:pt>
    <dgm:pt modelId="{4823E849-0B4A-4132-980B-FEAC94A000A2}" type="pres">
      <dgm:prSet presAssocID="{DE54588B-F22F-4DD0-8740-78AD89060F5D}" presName="Name30" presStyleCnt="0"/>
      <dgm:spPr/>
      <dgm:t>
        <a:bodyPr/>
        <a:lstStyle/>
        <a:p>
          <a:endParaRPr lang="tr-TR"/>
        </a:p>
      </dgm:t>
    </dgm:pt>
    <dgm:pt modelId="{9489A355-952F-439E-9E8C-957E27E72D1D}" type="pres">
      <dgm:prSet presAssocID="{DE54588B-F22F-4DD0-8740-78AD89060F5D}" presName="level2Shape" presStyleLbl="node2" presStyleIdx="1" presStyleCnt="2" custScaleX="144842" custScaleY="364784"/>
      <dgm:spPr/>
      <dgm:t>
        <a:bodyPr/>
        <a:lstStyle/>
        <a:p>
          <a:endParaRPr lang="tr-TR"/>
        </a:p>
      </dgm:t>
    </dgm:pt>
    <dgm:pt modelId="{E3938C13-E47D-4EF0-852B-32A86DFE153A}" type="pres">
      <dgm:prSet presAssocID="{DE54588B-F22F-4DD0-8740-78AD89060F5D}" presName="hierChild3" presStyleCnt="0"/>
      <dgm:spPr/>
      <dgm:t>
        <a:bodyPr/>
        <a:lstStyle/>
        <a:p>
          <a:endParaRPr lang="tr-TR"/>
        </a:p>
      </dgm:t>
    </dgm:pt>
    <dgm:pt modelId="{59B81CA1-CA9D-43E8-8F83-413F11CF3FA2}" type="pres">
      <dgm:prSet presAssocID="{FBABE40F-C407-48A5-914D-E263CFB666BA}" presName="Name25" presStyleLbl="parChTrans1D3" presStyleIdx="4" presStyleCnt="9"/>
      <dgm:spPr/>
      <dgm:t>
        <a:bodyPr/>
        <a:lstStyle/>
        <a:p>
          <a:endParaRPr lang="tr-TR"/>
        </a:p>
      </dgm:t>
    </dgm:pt>
    <dgm:pt modelId="{1AAC69E6-8B03-43FB-BBFE-81011276DEDF}" type="pres">
      <dgm:prSet presAssocID="{FBABE40F-C407-48A5-914D-E263CFB666BA}" presName="connTx" presStyleLbl="parChTrans1D3" presStyleIdx="4" presStyleCnt="9"/>
      <dgm:spPr/>
      <dgm:t>
        <a:bodyPr/>
        <a:lstStyle/>
        <a:p>
          <a:endParaRPr lang="tr-TR"/>
        </a:p>
      </dgm:t>
    </dgm:pt>
    <dgm:pt modelId="{1FF77966-2F28-4268-BCA4-74F2D5B00471}" type="pres">
      <dgm:prSet presAssocID="{E7D6514A-DEF8-4890-AAFE-B1572432377E}" presName="Name30" presStyleCnt="0"/>
      <dgm:spPr/>
      <dgm:t>
        <a:bodyPr/>
        <a:lstStyle/>
        <a:p>
          <a:endParaRPr lang="tr-TR"/>
        </a:p>
      </dgm:t>
    </dgm:pt>
    <dgm:pt modelId="{09B9A757-34FF-409F-ABE5-92B925E4AB97}" type="pres">
      <dgm:prSet presAssocID="{E7D6514A-DEF8-4890-AAFE-B1572432377E}" presName="level2Shape" presStyleLbl="node3" presStyleIdx="4" presStyleCnt="9" custScaleX="139787"/>
      <dgm:spPr/>
      <dgm:t>
        <a:bodyPr/>
        <a:lstStyle/>
        <a:p>
          <a:endParaRPr lang="tr-TR"/>
        </a:p>
      </dgm:t>
    </dgm:pt>
    <dgm:pt modelId="{A9609857-7E66-4242-A5FC-D4AC08380B18}" type="pres">
      <dgm:prSet presAssocID="{E7D6514A-DEF8-4890-AAFE-B1572432377E}" presName="hierChild3" presStyleCnt="0"/>
      <dgm:spPr/>
      <dgm:t>
        <a:bodyPr/>
        <a:lstStyle/>
        <a:p>
          <a:endParaRPr lang="tr-TR"/>
        </a:p>
      </dgm:t>
    </dgm:pt>
    <dgm:pt modelId="{1D44FAE6-94F1-491E-A3A4-9258C85E95BB}" type="pres">
      <dgm:prSet presAssocID="{658BAC4E-2853-4252-AAA5-6EAFE10F0192}" presName="Name25" presStyleLbl="parChTrans1D3" presStyleIdx="5" presStyleCnt="9"/>
      <dgm:spPr/>
      <dgm:t>
        <a:bodyPr/>
        <a:lstStyle/>
        <a:p>
          <a:endParaRPr lang="tr-TR"/>
        </a:p>
      </dgm:t>
    </dgm:pt>
    <dgm:pt modelId="{B0B6B7BD-B1C5-4D82-A6E3-029FC2F5C9D6}" type="pres">
      <dgm:prSet presAssocID="{658BAC4E-2853-4252-AAA5-6EAFE10F0192}" presName="connTx" presStyleLbl="parChTrans1D3" presStyleIdx="5" presStyleCnt="9"/>
      <dgm:spPr/>
      <dgm:t>
        <a:bodyPr/>
        <a:lstStyle/>
        <a:p>
          <a:endParaRPr lang="tr-TR"/>
        </a:p>
      </dgm:t>
    </dgm:pt>
    <dgm:pt modelId="{3226D1F4-C014-43DF-B26B-E3EF38FB2B60}" type="pres">
      <dgm:prSet presAssocID="{2425B4F5-ACF8-4B84-938C-473D3D620DDA}" presName="Name30" presStyleCnt="0"/>
      <dgm:spPr/>
      <dgm:t>
        <a:bodyPr/>
        <a:lstStyle/>
        <a:p>
          <a:endParaRPr lang="tr-TR"/>
        </a:p>
      </dgm:t>
    </dgm:pt>
    <dgm:pt modelId="{02B10041-6295-48C0-B713-F5A2210B202D}" type="pres">
      <dgm:prSet presAssocID="{2425B4F5-ACF8-4B84-938C-473D3D620DDA}" presName="level2Shape" presStyleLbl="node3" presStyleIdx="5" presStyleCnt="9" custScaleX="152203"/>
      <dgm:spPr/>
      <dgm:t>
        <a:bodyPr/>
        <a:lstStyle/>
        <a:p>
          <a:endParaRPr lang="tr-TR"/>
        </a:p>
      </dgm:t>
    </dgm:pt>
    <dgm:pt modelId="{48E89FE3-7D21-4F36-84FD-F4D564FCD9B2}" type="pres">
      <dgm:prSet presAssocID="{2425B4F5-ACF8-4B84-938C-473D3D620DDA}" presName="hierChild3" presStyleCnt="0"/>
      <dgm:spPr/>
      <dgm:t>
        <a:bodyPr/>
        <a:lstStyle/>
        <a:p>
          <a:endParaRPr lang="tr-TR"/>
        </a:p>
      </dgm:t>
    </dgm:pt>
    <dgm:pt modelId="{70341D9F-639F-4A17-A7C2-5477D1DBB193}" type="pres">
      <dgm:prSet presAssocID="{75073960-2FC7-42F8-995A-4F02F62C49BB}" presName="Name25" presStyleLbl="parChTrans1D3" presStyleIdx="6" presStyleCnt="9"/>
      <dgm:spPr/>
      <dgm:t>
        <a:bodyPr/>
        <a:lstStyle/>
        <a:p>
          <a:endParaRPr lang="tr-TR"/>
        </a:p>
      </dgm:t>
    </dgm:pt>
    <dgm:pt modelId="{6E532764-06A6-41AE-A91F-3CA5F67752D8}" type="pres">
      <dgm:prSet presAssocID="{75073960-2FC7-42F8-995A-4F02F62C49BB}" presName="connTx" presStyleLbl="parChTrans1D3" presStyleIdx="6" presStyleCnt="9"/>
      <dgm:spPr/>
      <dgm:t>
        <a:bodyPr/>
        <a:lstStyle/>
        <a:p>
          <a:endParaRPr lang="tr-TR"/>
        </a:p>
      </dgm:t>
    </dgm:pt>
    <dgm:pt modelId="{B31274E1-609C-4254-B8FF-72CF9D007181}" type="pres">
      <dgm:prSet presAssocID="{EF7E8940-2FC7-47C5-B7D7-1214F351E1E1}" presName="Name30" presStyleCnt="0"/>
      <dgm:spPr/>
      <dgm:t>
        <a:bodyPr/>
        <a:lstStyle/>
        <a:p>
          <a:endParaRPr lang="tr-TR"/>
        </a:p>
      </dgm:t>
    </dgm:pt>
    <dgm:pt modelId="{925BD1AA-CB42-4D1D-AEFE-DC861DE0324A}" type="pres">
      <dgm:prSet presAssocID="{EF7E8940-2FC7-47C5-B7D7-1214F351E1E1}" presName="level2Shape" presStyleLbl="node3" presStyleIdx="6" presStyleCnt="9" custScaleX="134371"/>
      <dgm:spPr/>
      <dgm:t>
        <a:bodyPr/>
        <a:lstStyle/>
        <a:p>
          <a:endParaRPr lang="tr-TR"/>
        </a:p>
      </dgm:t>
    </dgm:pt>
    <dgm:pt modelId="{86EE4D6A-4A66-4C49-8D3C-EA02CBFB4331}" type="pres">
      <dgm:prSet presAssocID="{EF7E8940-2FC7-47C5-B7D7-1214F351E1E1}" presName="hierChild3" presStyleCnt="0"/>
      <dgm:spPr/>
      <dgm:t>
        <a:bodyPr/>
        <a:lstStyle/>
        <a:p>
          <a:endParaRPr lang="tr-TR"/>
        </a:p>
      </dgm:t>
    </dgm:pt>
    <dgm:pt modelId="{62B16658-004A-4B81-AC62-92F908F3ADD2}" type="pres">
      <dgm:prSet presAssocID="{7C230916-5B83-495C-AADC-CE36C4CDCA1E}" presName="Name25" presStyleLbl="parChTrans1D3" presStyleIdx="7" presStyleCnt="9"/>
      <dgm:spPr/>
      <dgm:t>
        <a:bodyPr/>
        <a:lstStyle/>
        <a:p>
          <a:endParaRPr lang="tr-TR"/>
        </a:p>
      </dgm:t>
    </dgm:pt>
    <dgm:pt modelId="{82D75901-2C47-4DF4-8289-7A3D9029E670}" type="pres">
      <dgm:prSet presAssocID="{7C230916-5B83-495C-AADC-CE36C4CDCA1E}" presName="connTx" presStyleLbl="parChTrans1D3" presStyleIdx="7" presStyleCnt="9"/>
      <dgm:spPr/>
      <dgm:t>
        <a:bodyPr/>
        <a:lstStyle/>
        <a:p>
          <a:endParaRPr lang="tr-TR"/>
        </a:p>
      </dgm:t>
    </dgm:pt>
    <dgm:pt modelId="{2BBE24DE-4570-4088-89C1-D2D1062B7A51}" type="pres">
      <dgm:prSet presAssocID="{2B2AE0F1-B950-4CFA-AD09-D68F74258258}" presName="Name30" presStyleCnt="0"/>
      <dgm:spPr/>
      <dgm:t>
        <a:bodyPr/>
        <a:lstStyle/>
        <a:p>
          <a:endParaRPr lang="tr-TR"/>
        </a:p>
      </dgm:t>
    </dgm:pt>
    <dgm:pt modelId="{53B83337-6229-4DDB-9BA3-12CF9373FCDC}" type="pres">
      <dgm:prSet presAssocID="{2B2AE0F1-B950-4CFA-AD09-D68F74258258}" presName="level2Shape" presStyleLbl="node3" presStyleIdx="7" presStyleCnt="9" custScaleX="139788"/>
      <dgm:spPr/>
      <dgm:t>
        <a:bodyPr/>
        <a:lstStyle/>
        <a:p>
          <a:endParaRPr lang="tr-TR"/>
        </a:p>
      </dgm:t>
    </dgm:pt>
    <dgm:pt modelId="{F7A61A9B-889F-4676-ADA9-B5DC19F545A4}" type="pres">
      <dgm:prSet presAssocID="{2B2AE0F1-B950-4CFA-AD09-D68F74258258}" presName="hierChild3" presStyleCnt="0"/>
      <dgm:spPr/>
      <dgm:t>
        <a:bodyPr/>
        <a:lstStyle/>
        <a:p>
          <a:endParaRPr lang="tr-TR"/>
        </a:p>
      </dgm:t>
    </dgm:pt>
    <dgm:pt modelId="{83E66E2C-BEE4-4045-B53D-7B3FDC5A98F5}" type="pres">
      <dgm:prSet presAssocID="{D9427754-8112-40AE-B31B-976CAA6487A6}" presName="Name25" presStyleLbl="parChTrans1D3" presStyleIdx="8" presStyleCnt="9"/>
      <dgm:spPr/>
      <dgm:t>
        <a:bodyPr/>
        <a:lstStyle/>
        <a:p>
          <a:endParaRPr lang="tr-TR"/>
        </a:p>
      </dgm:t>
    </dgm:pt>
    <dgm:pt modelId="{240B429C-82B9-481C-9BCD-083B46D704EB}" type="pres">
      <dgm:prSet presAssocID="{D9427754-8112-40AE-B31B-976CAA6487A6}" presName="connTx" presStyleLbl="parChTrans1D3" presStyleIdx="8" presStyleCnt="9"/>
      <dgm:spPr/>
      <dgm:t>
        <a:bodyPr/>
        <a:lstStyle/>
        <a:p>
          <a:endParaRPr lang="tr-TR"/>
        </a:p>
      </dgm:t>
    </dgm:pt>
    <dgm:pt modelId="{8A211B83-607C-4920-BE9D-80442090D6D2}" type="pres">
      <dgm:prSet presAssocID="{6BEB18D7-91D9-4865-B310-B5EB60A0AABF}" presName="Name30" presStyleCnt="0"/>
      <dgm:spPr/>
      <dgm:t>
        <a:bodyPr/>
        <a:lstStyle/>
        <a:p>
          <a:endParaRPr lang="tr-TR"/>
        </a:p>
      </dgm:t>
    </dgm:pt>
    <dgm:pt modelId="{DA105040-6815-4269-A57D-8C3A27711CAE}" type="pres">
      <dgm:prSet presAssocID="{6BEB18D7-91D9-4865-B310-B5EB60A0AABF}" presName="level2Shape" presStyleLbl="node3" presStyleIdx="8" presStyleCnt="9" custScaleX="153666"/>
      <dgm:spPr/>
      <dgm:t>
        <a:bodyPr/>
        <a:lstStyle/>
        <a:p>
          <a:endParaRPr lang="tr-TR"/>
        </a:p>
      </dgm:t>
    </dgm:pt>
    <dgm:pt modelId="{658D165C-AB54-4E5B-A70A-ECC086213D73}" type="pres">
      <dgm:prSet presAssocID="{6BEB18D7-91D9-4865-B310-B5EB60A0AABF}" presName="hierChild3" presStyleCnt="0"/>
      <dgm:spPr/>
      <dgm:t>
        <a:bodyPr/>
        <a:lstStyle/>
        <a:p>
          <a:endParaRPr lang="tr-TR"/>
        </a:p>
      </dgm:t>
    </dgm:pt>
    <dgm:pt modelId="{54BA927D-23CB-41EF-BE24-F246F714A277}" type="pres">
      <dgm:prSet presAssocID="{9F6BE809-4061-450F-90A0-24C9E011CACE}" presName="bgShapesFlow" presStyleCnt="0"/>
      <dgm:spPr/>
      <dgm:t>
        <a:bodyPr/>
        <a:lstStyle/>
        <a:p>
          <a:endParaRPr lang="tr-TR"/>
        </a:p>
      </dgm:t>
    </dgm:pt>
  </dgm:ptLst>
  <dgm:cxnLst>
    <dgm:cxn modelId="{E2D6FA9E-BA53-40AE-A765-C1373D94FB54}" type="presOf" srcId="{658BAC4E-2853-4252-AAA5-6EAFE10F0192}" destId="{1D44FAE6-94F1-491E-A3A4-9258C85E95BB}" srcOrd="0" destOrd="0" presId="urn:microsoft.com/office/officeart/2005/8/layout/hierarchy5"/>
    <dgm:cxn modelId="{D9BEE83E-2EB7-4967-AD1F-1698A450AD84}" type="presOf" srcId="{E4BFC8F0-BB3E-4DE1-A7FA-BE3E91AAF635}" destId="{8F0ECEDD-81C6-41B0-AFF3-3D4BEFA9A7E3}" srcOrd="0" destOrd="0" presId="urn:microsoft.com/office/officeart/2005/8/layout/hierarchy5"/>
    <dgm:cxn modelId="{D12993F6-81E4-4CEA-BA88-191101E2F627}" type="presOf" srcId="{9E89CE1D-347C-4372-A6B2-1F4D7AFD1DAD}" destId="{B9CE5771-08F0-42C3-A9AE-16549C76EB45}" srcOrd="0" destOrd="0" presId="urn:microsoft.com/office/officeart/2005/8/layout/hierarchy5"/>
    <dgm:cxn modelId="{E8B27AB8-87EC-44B4-BF31-647E2AD777E9}" type="presOf" srcId="{D88294C5-7626-4826-9AF5-EF782DFB993E}" destId="{FEE92CCF-48C8-442E-845C-CD541CC0FAD8}" srcOrd="1" destOrd="0" presId="urn:microsoft.com/office/officeart/2005/8/layout/hierarchy5"/>
    <dgm:cxn modelId="{517B58F1-C7FD-4827-B0A5-4D7ECAB68658}" type="presOf" srcId="{8E7E2F70-0A50-4373-9FDA-F200F51ACB31}" destId="{F9477D3F-1A10-48B5-8D08-A37232ED9B25}" srcOrd="0" destOrd="0" presId="urn:microsoft.com/office/officeart/2005/8/layout/hierarchy5"/>
    <dgm:cxn modelId="{5A8749CD-F3C0-4B3B-978A-C4BF98175DAD}" type="presOf" srcId="{F47D2022-9E4F-422F-9FD8-657223A53354}" destId="{E66298F6-9924-43CC-A250-1B5890936666}" srcOrd="0" destOrd="0" presId="urn:microsoft.com/office/officeart/2005/8/layout/hierarchy5"/>
    <dgm:cxn modelId="{7D533820-F77E-40B8-AA91-4A97E9949373}" srcId="{08608BF0-D53D-416F-A783-01BC8AF4125A}" destId="{4A891340-BF9F-4CC1-AE71-6E7062827749}" srcOrd="3" destOrd="0" parTransId="{D88294C5-7626-4826-9AF5-EF782DFB993E}" sibTransId="{D5910B60-7F2B-4CA2-B50F-4E67918F06FC}"/>
    <dgm:cxn modelId="{176957BF-436B-4911-82F1-2CC1E3DB2709}" type="presOf" srcId="{272383A4-FACA-4462-9F19-0350D6C6E4B7}" destId="{3CEDDA37-761D-4D69-8B9E-5D3A51CBC565}" srcOrd="0" destOrd="0" presId="urn:microsoft.com/office/officeart/2005/8/layout/hierarchy5"/>
    <dgm:cxn modelId="{7FB4DC18-6681-47D5-8431-715AFDF9398B}" srcId="{08608BF0-D53D-416F-A783-01BC8AF4125A}" destId="{7325D840-229B-4C05-8A32-C8EF45B19FA7}" srcOrd="0" destOrd="0" parTransId="{F47D2022-9E4F-422F-9FD8-657223A53354}" sibTransId="{673134D0-99FE-4F9A-87CD-CEED9D1BFEF4}"/>
    <dgm:cxn modelId="{95CEFDC8-DA9E-4890-A096-C5C6AF185F68}" type="presOf" srcId="{75073960-2FC7-42F8-995A-4F02F62C49BB}" destId="{70341D9F-639F-4A17-A7C2-5477D1DBB193}" srcOrd="0" destOrd="0" presId="urn:microsoft.com/office/officeart/2005/8/layout/hierarchy5"/>
    <dgm:cxn modelId="{A93B31C8-CB1F-429A-81CD-8B5B906F8B28}" srcId="{08608BF0-D53D-416F-A783-01BC8AF4125A}" destId="{272383A4-FACA-4462-9F19-0350D6C6E4B7}" srcOrd="1" destOrd="0" parTransId="{9E89CE1D-347C-4372-A6B2-1F4D7AFD1DAD}" sibTransId="{EBB23AE7-A1D8-4B66-9774-1CE61F969525}"/>
    <dgm:cxn modelId="{32E903E4-AFF7-4E27-858C-DE30AD925C99}" type="presOf" srcId="{FBABE40F-C407-48A5-914D-E263CFB666BA}" destId="{59B81CA1-CA9D-43E8-8F83-413F11CF3FA2}" srcOrd="0" destOrd="0" presId="urn:microsoft.com/office/officeart/2005/8/layout/hierarchy5"/>
    <dgm:cxn modelId="{EFBA5BA6-AAF4-46A8-9FDC-A77AE2028F6B}" type="presOf" srcId="{2425B4F5-ACF8-4B84-938C-473D3D620DDA}" destId="{02B10041-6295-48C0-B713-F5A2210B202D}" srcOrd="0" destOrd="0" presId="urn:microsoft.com/office/officeart/2005/8/layout/hierarchy5"/>
    <dgm:cxn modelId="{A0951CCC-FCBB-44B4-B361-B688DD14A8E2}" type="presOf" srcId="{658BAC4E-2853-4252-AAA5-6EAFE10F0192}" destId="{B0B6B7BD-B1C5-4D82-A6E3-029FC2F5C9D6}" srcOrd="1" destOrd="0" presId="urn:microsoft.com/office/officeart/2005/8/layout/hierarchy5"/>
    <dgm:cxn modelId="{3912569A-E25E-4246-93B3-CEF742DF834F}" srcId="{DE54588B-F22F-4DD0-8740-78AD89060F5D}" destId="{E7D6514A-DEF8-4890-AAFE-B1572432377E}" srcOrd="0" destOrd="0" parTransId="{FBABE40F-C407-48A5-914D-E263CFB666BA}" sibTransId="{8BF93D9A-92F2-40F4-9C9D-425E7004A784}"/>
    <dgm:cxn modelId="{F840497C-F0AA-4FD4-8CD9-056D427E4487}" srcId="{DE54588B-F22F-4DD0-8740-78AD89060F5D}" destId="{EF7E8940-2FC7-47C5-B7D7-1214F351E1E1}" srcOrd="2" destOrd="0" parTransId="{75073960-2FC7-42F8-995A-4F02F62C49BB}" sibTransId="{BE2532BA-D816-4FD2-B831-4FC0A4FCDADD}"/>
    <dgm:cxn modelId="{7C1AE65E-94A0-4A52-B420-6CA42242F73A}" type="presOf" srcId="{E7D6514A-DEF8-4890-AAFE-B1572432377E}" destId="{09B9A757-34FF-409F-ABE5-92B925E4AB97}" srcOrd="0" destOrd="0" presId="urn:microsoft.com/office/officeart/2005/8/layout/hierarchy5"/>
    <dgm:cxn modelId="{C5ABBD6B-36BA-426D-B08F-76642D541701}" srcId="{DE54588B-F22F-4DD0-8740-78AD89060F5D}" destId="{2425B4F5-ACF8-4B84-938C-473D3D620DDA}" srcOrd="1" destOrd="0" parTransId="{658BAC4E-2853-4252-AAA5-6EAFE10F0192}" sibTransId="{0168CC6A-D74C-4E02-BBC7-8F97AE25C316}"/>
    <dgm:cxn modelId="{B1D9A97D-CB8A-436A-864A-F17CEB493C5A}" type="presOf" srcId="{7C230916-5B83-495C-AADC-CE36C4CDCA1E}" destId="{82D75901-2C47-4DF4-8289-7A3D9029E670}" srcOrd="1" destOrd="0" presId="urn:microsoft.com/office/officeart/2005/8/layout/hierarchy5"/>
    <dgm:cxn modelId="{A3372C38-8E9A-4DE1-9403-5ED000D027C0}" type="presOf" srcId="{DE54588B-F22F-4DD0-8740-78AD89060F5D}" destId="{9489A355-952F-439E-9E8C-957E27E72D1D}" srcOrd="0" destOrd="0" presId="urn:microsoft.com/office/officeart/2005/8/layout/hierarchy5"/>
    <dgm:cxn modelId="{F64E1013-E306-4CFD-A3AF-9F1AE9E75D7C}" type="presOf" srcId="{9E89CE1D-347C-4372-A6B2-1F4D7AFD1DAD}" destId="{72F9DE33-6D1E-4918-93D9-F3A208D1DF7D}" srcOrd="1" destOrd="0" presId="urn:microsoft.com/office/officeart/2005/8/layout/hierarchy5"/>
    <dgm:cxn modelId="{B1057DBF-9BFD-46E6-A699-AA37C4E82DD2}" type="presOf" srcId="{F47D2022-9E4F-422F-9FD8-657223A53354}" destId="{B8BCCAAF-CCA9-41FF-939E-2C57514953F6}" srcOrd="1" destOrd="0" presId="urn:microsoft.com/office/officeart/2005/8/layout/hierarchy5"/>
    <dgm:cxn modelId="{074F44CB-C481-4133-8942-3A755165D4A3}" type="presOf" srcId="{9F6BE809-4061-450F-90A0-24C9E011CACE}" destId="{2EE0B76B-FE2C-49F3-A41E-9E054A9A43B8}" srcOrd="0" destOrd="0" presId="urn:microsoft.com/office/officeart/2005/8/layout/hierarchy5"/>
    <dgm:cxn modelId="{E1F410AC-3CA1-4A84-AA19-27A87E652CC2}" type="presOf" srcId="{6BEB18D7-91D9-4865-B310-B5EB60A0AABF}" destId="{DA105040-6815-4269-A57D-8C3A27711CAE}" srcOrd="0" destOrd="0" presId="urn:microsoft.com/office/officeart/2005/8/layout/hierarchy5"/>
    <dgm:cxn modelId="{6030FC06-D9E4-468A-806F-CB81F8B0278B}" type="presOf" srcId="{4A891340-BF9F-4CC1-AE71-6E7062827749}" destId="{6D33BF94-A3AD-4A27-8270-26CB4F13B211}" srcOrd="0" destOrd="0" presId="urn:microsoft.com/office/officeart/2005/8/layout/hierarchy5"/>
    <dgm:cxn modelId="{30982C0A-C3A5-4C30-8748-0AA53B80F3A1}" srcId="{08608BF0-D53D-416F-A783-01BC8AF4125A}" destId="{E4BFC8F0-BB3E-4DE1-A7FA-BE3E91AAF635}" srcOrd="2" destOrd="0" parTransId="{80C2177E-7991-4BD9-92F5-A135C8C951F0}" sibTransId="{980B8B54-5CA2-4167-841A-50B3E50EC985}"/>
    <dgm:cxn modelId="{CA5363EE-4661-4DFE-BFF5-58FD390363FD}" type="presOf" srcId="{08608BF0-D53D-416F-A783-01BC8AF4125A}" destId="{7E113AF7-7930-4339-B278-416D7EA8C508}" srcOrd="0" destOrd="0" presId="urn:microsoft.com/office/officeart/2005/8/layout/hierarchy5"/>
    <dgm:cxn modelId="{0D670F60-C13C-4D2F-B36C-7BDBCFD3E7CF}" type="presOf" srcId="{7098D6B6-D624-4D57-A9FA-887BDF2050DE}" destId="{4E0F67C7-144B-4781-A328-6F5CD14A1C01}" srcOrd="0" destOrd="0" presId="urn:microsoft.com/office/officeart/2005/8/layout/hierarchy5"/>
    <dgm:cxn modelId="{72D85760-0EEF-4A51-AE3F-F2733042B7D0}" type="presOf" srcId="{D9427754-8112-40AE-B31B-976CAA6487A6}" destId="{83E66E2C-BEE4-4045-B53D-7B3FDC5A98F5}" srcOrd="0" destOrd="0" presId="urn:microsoft.com/office/officeart/2005/8/layout/hierarchy5"/>
    <dgm:cxn modelId="{C63A90C1-EAF9-4131-86A2-0E4C532F903A}" type="presOf" srcId="{3D8F0C0F-CC61-4137-86AA-FDF89A7A9F05}" destId="{612FB8C0-46AC-4E22-AB94-6F48C8720EAF}" srcOrd="0" destOrd="0" presId="urn:microsoft.com/office/officeart/2005/8/layout/hierarchy5"/>
    <dgm:cxn modelId="{C0D1036B-65B4-4388-A608-6B0EFE728507}" srcId="{DE54588B-F22F-4DD0-8740-78AD89060F5D}" destId="{2B2AE0F1-B950-4CFA-AD09-D68F74258258}" srcOrd="3" destOrd="0" parTransId="{7C230916-5B83-495C-AADC-CE36C4CDCA1E}" sibTransId="{211D1E94-8035-4299-9CDB-036564ABF372}"/>
    <dgm:cxn modelId="{7D7E447A-5CFB-4D7F-90C6-05332095BA1F}" srcId="{3D8F0C0F-CC61-4137-86AA-FDF89A7A9F05}" destId="{DE54588B-F22F-4DD0-8740-78AD89060F5D}" srcOrd="1" destOrd="0" parTransId="{7098D6B6-D624-4D57-A9FA-887BDF2050DE}" sibTransId="{3980B66B-78CF-4ED2-9E0B-4D392451433F}"/>
    <dgm:cxn modelId="{516C7D5D-57FE-49AF-B82F-FF53554C7AF5}" srcId="{DE54588B-F22F-4DD0-8740-78AD89060F5D}" destId="{6BEB18D7-91D9-4865-B310-B5EB60A0AABF}" srcOrd="4" destOrd="0" parTransId="{D9427754-8112-40AE-B31B-976CAA6487A6}" sibTransId="{B30AA5A0-2000-49A0-9939-BDE6D2A0B316}"/>
    <dgm:cxn modelId="{94628A52-FD0D-4643-A228-5E095D8ACAAA}" type="presOf" srcId="{D88294C5-7626-4826-9AF5-EF782DFB993E}" destId="{81D42BA4-DCA9-4B24-B2F1-ED0EA7F8AA4A}" srcOrd="0" destOrd="0" presId="urn:microsoft.com/office/officeart/2005/8/layout/hierarchy5"/>
    <dgm:cxn modelId="{24214D5A-2018-430C-AD46-B0F9A6AF203D}" srcId="{9F6BE809-4061-450F-90A0-24C9E011CACE}" destId="{3D8F0C0F-CC61-4137-86AA-FDF89A7A9F05}" srcOrd="0" destOrd="0" parTransId="{62BF04B6-659E-48DC-B2A0-2D06131E00E5}" sibTransId="{3E78FF17-2D7F-42E2-929F-7948F7D5DC31}"/>
    <dgm:cxn modelId="{1D9CC5BE-F510-4CF6-BD99-A5000C0D2E55}" type="presOf" srcId="{D9427754-8112-40AE-B31B-976CAA6487A6}" destId="{240B429C-82B9-481C-9BCD-083B46D704EB}" srcOrd="1" destOrd="0" presId="urn:microsoft.com/office/officeart/2005/8/layout/hierarchy5"/>
    <dgm:cxn modelId="{968C757D-C554-4150-B1EE-8696BF5D83EB}" type="presOf" srcId="{2B2AE0F1-B950-4CFA-AD09-D68F74258258}" destId="{53B83337-6229-4DDB-9BA3-12CF9373FCDC}" srcOrd="0" destOrd="0" presId="urn:microsoft.com/office/officeart/2005/8/layout/hierarchy5"/>
    <dgm:cxn modelId="{4F2F67ED-D501-4BD6-87B1-F4482DE3F284}" type="presOf" srcId="{8E7E2F70-0A50-4373-9FDA-F200F51ACB31}" destId="{9A55E398-CF1D-41DA-A67D-810E4719A6D7}" srcOrd="1" destOrd="0" presId="urn:microsoft.com/office/officeart/2005/8/layout/hierarchy5"/>
    <dgm:cxn modelId="{EFBEE5EE-94A2-4E8F-BDDC-F287ECD93DFC}" type="presOf" srcId="{7325D840-229B-4C05-8A32-C8EF45B19FA7}" destId="{D0C3CA42-EC27-49E9-B1CE-F4343D347C61}" srcOrd="0" destOrd="0" presId="urn:microsoft.com/office/officeart/2005/8/layout/hierarchy5"/>
    <dgm:cxn modelId="{5DAF7D1A-7E61-42A7-A06D-26FAC8BAF569}" type="presOf" srcId="{75073960-2FC7-42F8-995A-4F02F62C49BB}" destId="{6E532764-06A6-41AE-A91F-3CA5F67752D8}" srcOrd="1" destOrd="0" presId="urn:microsoft.com/office/officeart/2005/8/layout/hierarchy5"/>
    <dgm:cxn modelId="{EB06D579-4D24-45BB-A67F-3FD3CFBBD300}" srcId="{3D8F0C0F-CC61-4137-86AA-FDF89A7A9F05}" destId="{08608BF0-D53D-416F-A783-01BC8AF4125A}" srcOrd="0" destOrd="0" parTransId="{8E7E2F70-0A50-4373-9FDA-F200F51ACB31}" sibTransId="{1566CC6B-725D-4F4B-B38E-B48877B60EE5}"/>
    <dgm:cxn modelId="{77C1BA40-2DF8-4B55-A6A9-460785488AD2}" type="presOf" srcId="{FBABE40F-C407-48A5-914D-E263CFB666BA}" destId="{1AAC69E6-8B03-43FB-BBFE-81011276DEDF}" srcOrd="1" destOrd="0" presId="urn:microsoft.com/office/officeart/2005/8/layout/hierarchy5"/>
    <dgm:cxn modelId="{4A0C08B5-5E10-4DDB-9D57-0543F3779D2B}" type="presOf" srcId="{80C2177E-7991-4BD9-92F5-A135C8C951F0}" destId="{CC733B28-68C2-44B3-A3FD-0B141D2EBED4}" srcOrd="1" destOrd="0" presId="urn:microsoft.com/office/officeart/2005/8/layout/hierarchy5"/>
    <dgm:cxn modelId="{67F1EDF5-680D-4059-9322-C31DA8134A7D}" type="presOf" srcId="{EF7E8940-2FC7-47C5-B7D7-1214F351E1E1}" destId="{925BD1AA-CB42-4D1D-AEFE-DC861DE0324A}" srcOrd="0" destOrd="0" presId="urn:microsoft.com/office/officeart/2005/8/layout/hierarchy5"/>
    <dgm:cxn modelId="{C52DF2A2-BE8C-4DAE-AD7B-7BC556D21690}" type="presOf" srcId="{7C230916-5B83-495C-AADC-CE36C4CDCA1E}" destId="{62B16658-004A-4B81-AC62-92F908F3ADD2}" srcOrd="0" destOrd="0" presId="urn:microsoft.com/office/officeart/2005/8/layout/hierarchy5"/>
    <dgm:cxn modelId="{18CD01AE-3E0D-45F5-8E44-AA961F06527C}" type="presOf" srcId="{80C2177E-7991-4BD9-92F5-A135C8C951F0}" destId="{B4452443-310A-4755-87FA-89490527B4D6}" srcOrd="0" destOrd="0" presId="urn:microsoft.com/office/officeart/2005/8/layout/hierarchy5"/>
    <dgm:cxn modelId="{B7A15B04-F537-4BA5-918B-CB91F46A9FAF}" type="presOf" srcId="{7098D6B6-D624-4D57-A9FA-887BDF2050DE}" destId="{3A7E5B4E-47BE-4F4F-A83B-B7AE564AE2B2}" srcOrd="1" destOrd="0" presId="urn:microsoft.com/office/officeart/2005/8/layout/hierarchy5"/>
    <dgm:cxn modelId="{F5C800F9-B286-4A1D-9B79-5634833FD489}" type="presParOf" srcId="{2EE0B76B-FE2C-49F3-A41E-9E054A9A43B8}" destId="{18F60643-CB3C-4864-9258-9C6A48726A81}" srcOrd="0" destOrd="0" presId="urn:microsoft.com/office/officeart/2005/8/layout/hierarchy5"/>
    <dgm:cxn modelId="{946607A8-6431-4172-B097-0D0A28090C0C}" type="presParOf" srcId="{18F60643-CB3C-4864-9258-9C6A48726A81}" destId="{F997ABC9-F6C5-4494-B2A7-4584CAD0DA32}" srcOrd="0" destOrd="0" presId="urn:microsoft.com/office/officeart/2005/8/layout/hierarchy5"/>
    <dgm:cxn modelId="{4BDE42FA-F7AA-43DE-B4AC-B574E90502B8}" type="presParOf" srcId="{F997ABC9-F6C5-4494-B2A7-4584CAD0DA32}" destId="{AEE6229E-2973-4598-9852-1A37EB55F26D}" srcOrd="0" destOrd="0" presId="urn:microsoft.com/office/officeart/2005/8/layout/hierarchy5"/>
    <dgm:cxn modelId="{BB802725-0D8C-4B48-ADD9-4ADC0F084080}" type="presParOf" srcId="{AEE6229E-2973-4598-9852-1A37EB55F26D}" destId="{612FB8C0-46AC-4E22-AB94-6F48C8720EAF}" srcOrd="0" destOrd="0" presId="urn:microsoft.com/office/officeart/2005/8/layout/hierarchy5"/>
    <dgm:cxn modelId="{AD76ECF8-BD19-49AA-A6FF-B9E027345B06}" type="presParOf" srcId="{AEE6229E-2973-4598-9852-1A37EB55F26D}" destId="{C1E5254B-50E9-49F6-9384-2437C3964A42}" srcOrd="1" destOrd="0" presId="urn:microsoft.com/office/officeart/2005/8/layout/hierarchy5"/>
    <dgm:cxn modelId="{2D7AA5E0-D235-4090-8C2A-D7AEFF7D8A78}" type="presParOf" srcId="{C1E5254B-50E9-49F6-9384-2437C3964A42}" destId="{F9477D3F-1A10-48B5-8D08-A37232ED9B25}" srcOrd="0" destOrd="0" presId="urn:microsoft.com/office/officeart/2005/8/layout/hierarchy5"/>
    <dgm:cxn modelId="{1218B416-4B41-4179-A580-58965706EA8D}" type="presParOf" srcId="{F9477D3F-1A10-48B5-8D08-A37232ED9B25}" destId="{9A55E398-CF1D-41DA-A67D-810E4719A6D7}" srcOrd="0" destOrd="0" presId="urn:microsoft.com/office/officeart/2005/8/layout/hierarchy5"/>
    <dgm:cxn modelId="{25946146-F9ED-4F89-AA97-A72B50AC5E94}" type="presParOf" srcId="{C1E5254B-50E9-49F6-9384-2437C3964A42}" destId="{7266BBC3-573D-4855-A40C-990F2BA9072A}" srcOrd="1" destOrd="0" presId="urn:microsoft.com/office/officeart/2005/8/layout/hierarchy5"/>
    <dgm:cxn modelId="{FC8A82B2-E2BD-43B3-999D-B4DDEABDD70E}" type="presParOf" srcId="{7266BBC3-573D-4855-A40C-990F2BA9072A}" destId="{7E113AF7-7930-4339-B278-416D7EA8C508}" srcOrd="0" destOrd="0" presId="urn:microsoft.com/office/officeart/2005/8/layout/hierarchy5"/>
    <dgm:cxn modelId="{3548602A-C81A-4C1A-B684-59D24E1BBB70}" type="presParOf" srcId="{7266BBC3-573D-4855-A40C-990F2BA9072A}" destId="{8294FF36-2DF8-43F1-9963-BA1A5D187CFA}" srcOrd="1" destOrd="0" presId="urn:microsoft.com/office/officeart/2005/8/layout/hierarchy5"/>
    <dgm:cxn modelId="{A4A50DDD-20DF-4C12-85AF-D35CD195F320}" type="presParOf" srcId="{8294FF36-2DF8-43F1-9963-BA1A5D187CFA}" destId="{E66298F6-9924-43CC-A250-1B5890936666}" srcOrd="0" destOrd="0" presId="urn:microsoft.com/office/officeart/2005/8/layout/hierarchy5"/>
    <dgm:cxn modelId="{96A16DAC-9B2E-4B87-BF70-3FD31B484BA5}" type="presParOf" srcId="{E66298F6-9924-43CC-A250-1B5890936666}" destId="{B8BCCAAF-CCA9-41FF-939E-2C57514953F6}" srcOrd="0" destOrd="0" presId="urn:microsoft.com/office/officeart/2005/8/layout/hierarchy5"/>
    <dgm:cxn modelId="{5E461D53-1877-4A22-8113-6DA95DA3BFFE}" type="presParOf" srcId="{8294FF36-2DF8-43F1-9963-BA1A5D187CFA}" destId="{6B3F2071-5166-478A-9B02-0C875DE45BDE}" srcOrd="1" destOrd="0" presId="urn:microsoft.com/office/officeart/2005/8/layout/hierarchy5"/>
    <dgm:cxn modelId="{03BD00E1-7B4F-49EB-828C-2B8646B83903}" type="presParOf" srcId="{6B3F2071-5166-478A-9B02-0C875DE45BDE}" destId="{D0C3CA42-EC27-49E9-B1CE-F4343D347C61}" srcOrd="0" destOrd="0" presId="urn:microsoft.com/office/officeart/2005/8/layout/hierarchy5"/>
    <dgm:cxn modelId="{B57D09AC-A57F-45B3-8D2B-3B93545DCD1B}" type="presParOf" srcId="{6B3F2071-5166-478A-9B02-0C875DE45BDE}" destId="{4262132C-D7C0-40CC-9620-D1750BFEC9CB}" srcOrd="1" destOrd="0" presId="urn:microsoft.com/office/officeart/2005/8/layout/hierarchy5"/>
    <dgm:cxn modelId="{0C9E9751-4CEC-4E52-9803-1688144E0392}" type="presParOf" srcId="{8294FF36-2DF8-43F1-9963-BA1A5D187CFA}" destId="{B9CE5771-08F0-42C3-A9AE-16549C76EB45}" srcOrd="2" destOrd="0" presId="urn:microsoft.com/office/officeart/2005/8/layout/hierarchy5"/>
    <dgm:cxn modelId="{F6BCEE7E-40A2-4929-86B2-E4529973B490}" type="presParOf" srcId="{B9CE5771-08F0-42C3-A9AE-16549C76EB45}" destId="{72F9DE33-6D1E-4918-93D9-F3A208D1DF7D}" srcOrd="0" destOrd="0" presId="urn:microsoft.com/office/officeart/2005/8/layout/hierarchy5"/>
    <dgm:cxn modelId="{AC6D344B-CF8E-4B46-8836-EA5BEA8041AC}" type="presParOf" srcId="{8294FF36-2DF8-43F1-9963-BA1A5D187CFA}" destId="{E775E3E9-FB75-4739-9ACA-797D9DFEB7F2}" srcOrd="3" destOrd="0" presId="urn:microsoft.com/office/officeart/2005/8/layout/hierarchy5"/>
    <dgm:cxn modelId="{F1C43417-375B-4FAF-8435-7BD910E2EC66}" type="presParOf" srcId="{E775E3E9-FB75-4739-9ACA-797D9DFEB7F2}" destId="{3CEDDA37-761D-4D69-8B9E-5D3A51CBC565}" srcOrd="0" destOrd="0" presId="urn:microsoft.com/office/officeart/2005/8/layout/hierarchy5"/>
    <dgm:cxn modelId="{6ED9A6E1-09BD-42FD-97DD-32472453A341}" type="presParOf" srcId="{E775E3E9-FB75-4739-9ACA-797D9DFEB7F2}" destId="{1127E4A2-2FB8-48F9-BCA6-DE94E99ED7F6}" srcOrd="1" destOrd="0" presId="urn:microsoft.com/office/officeart/2005/8/layout/hierarchy5"/>
    <dgm:cxn modelId="{EF783AE4-65C2-49BE-9DF9-4485056596D7}" type="presParOf" srcId="{8294FF36-2DF8-43F1-9963-BA1A5D187CFA}" destId="{B4452443-310A-4755-87FA-89490527B4D6}" srcOrd="4" destOrd="0" presId="urn:microsoft.com/office/officeart/2005/8/layout/hierarchy5"/>
    <dgm:cxn modelId="{C5D1ED62-1123-4175-A309-3E895030CAEE}" type="presParOf" srcId="{B4452443-310A-4755-87FA-89490527B4D6}" destId="{CC733B28-68C2-44B3-A3FD-0B141D2EBED4}" srcOrd="0" destOrd="0" presId="urn:microsoft.com/office/officeart/2005/8/layout/hierarchy5"/>
    <dgm:cxn modelId="{E8E05D49-1F39-4D0E-9B7F-0DE3EACE2893}" type="presParOf" srcId="{8294FF36-2DF8-43F1-9963-BA1A5D187CFA}" destId="{953B89EC-F98A-491D-A790-1EE0646D4289}" srcOrd="5" destOrd="0" presId="urn:microsoft.com/office/officeart/2005/8/layout/hierarchy5"/>
    <dgm:cxn modelId="{1E1970E2-5C5C-4683-BB85-ED346B45FFE5}" type="presParOf" srcId="{953B89EC-F98A-491D-A790-1EE0646D4289}" destId="{8F0ECEDD-81C6-41B0-AFF3-3D4BEFA9A7E3}" srcOrd="0" destOrd="0" presId="urn:microsoft.com/office/officeart/2005/8/layout/hierarchy5"/>
    <dgm:cxn modelId="{2E3B312F-7EFC-4079-9A94-E718C9EA9635}" type="presParOf" srcId="{953B89EC-F98A-491D-A790-1EE0646D4289}" destId="{1DCF4F4A-C220-4169-94A9-2E614E24D5F8}" srcOrd="1" destOrd="0" presId="urn:microsoft.com/office/officeart/2005/8/layout/hierarchy5"/>
    <dgm:cxn modelId="{AFDE6B1D-38B8-4A4B-919D-972F393DF97B}" type="presParOf" srcId="{8294FF36-2DF8-43F1-9963-BA1A5D187CFA}" destId="{81D42BA4-DCA9-4B24-B2F1-ED0EA7F8AA4A}" srcOrd="6" destOrd="0" presId="urn:microsoft.com/office/officeart/2005/8/layout/hierarchy5"/>
    <dgm:cxn modelId="{B70902D3-C657-4CF7-8395-299C65651662}" type="presParOf" srcId="{81D42BA4-DCA9-4B24-B2F1-ED0EA7F8AA4A}" destId="{FEE92CCF-48C8-442E-845C-CD541CC0FAD8}" srcOrd="0" destOrd="0" presId="urn:microsoft.com/office/officeart/2005/8/layout/hierarchy5"/>
    <dgm:cxn modelId="{E0B05AFD-8183-4B73-AD41-0C2675BCF6B7}" type="presParOf" srcId="{8294FF36-2DF8-43F1-9963-BA1A5D187CFA}" destId="{B637E0AF-9EF7-4616-894D-223F6F0493FE}" srcOrd="7" destOrd="0" presId="urn:microsoft.com/office/officeart/2005/8/layout/hierarchy5"/>
    <dgm:cxn modelId="{4AF5896A-88C1-4AA2-811C-17B0E8A14A08}" type="presParOf" srcId="{B637E0AF-9EF7-4616-894D-223F6F0493FE}" destId="{6D33BF94-A3AD-4A27-8270-26CB4F13B211}" srcOrd="0" destOrd="0" presId="urn:microsoft.com/office/officeart/2005/8/layout/hierarchy5"/>
    <dgm:cxn modelId="{5B92C4CC-D99E-4C2C-84D0-CAB777EDABCF}" type="presParOf" srcId="{B637E0AF-9EF7-4616-894D-223F6F0493FE}" destId="{C22355BB-D1A2-4A3C-B044-ED9B524453C0}" srcOrd="1" destOrd="0" presId="urn:microsoft.com/office/officeart/2005/8/layout/hierarchy5"/>
    <dgm:cxn modelId="{F98B1369-B256-49A1-8D2A-FF301AE0C5DC}" type="presParOf" srcId="{C1E5254B-50E9-49F6-9384-2437C3964A42}" destId="{4E0F67C7-144B-4781-A328-6F5CD14A1C01}" srcOrd="2" destOrd="0" presId="urn:microsoft.com/office/officeart/2005/8/layout/hierarchy5"/>
    <dgm:cxn modelId="{55851ACB-A941-4199-A12F-944AD1DD7073}" type="presParOf" srcId="{4E0F67C7-144B-4781-A328-6F5CD14A1C01}" destId="{3A7E5B4E-47BE-4F4F-A83B-B7AE564AE2B2}" srcOrd="0" destOrd="0" presId="urn:microsoft.com/office/officeart/2005/8/layout/hierarchy5"/>
    <dgm:cxn modelId="{D9AC5E0B-2C84-4802-89C4-E3EBA91F8CED}" type="presParOf" srcId="{C1E5254B-50E9-49F6-9384-2437C3964A42}" destId="{4823E849-0B4A-4132-980B-FEAC94A000A2}" srcOrd="3" destOrd="0" presId="urn:microsoft.com/office/officeart/2005/8/layout/hierarchy5"/>
    <dgm:cxn modelId="{837B3648-B730-4E56-A186-A6157C325F78}" type="presParOf" srcId="{4823E849-0B4A-4132-980B-FEAC94A000A2}" destId="{9489A355-952F-439E-9E8C-957E27E72D1D}" srcOrd="0" destOrd="0" presId="urn:microsoft.com/office/officeart/2005/8/layout/hierarchy5"/>
    <dgm:cxn modelId="{8931B457-143F-42B1-B035-9391D8FE09FD}" type="presParOf" srcId="{4823E849-0B4A-4132-980B-FEAC94A000A2}" destId="{E3938C13-E47D-4EF0-852B-32A86DFE153A}" srcOrd="1" destOrd="0" presId="urn:microsoft.com/office/officeart/2005/8/layout/hierarchy5"/>
    <dgm:cxn modelId="{DF6EF904-BCF4-495D-A208-3C2914561AB3}" type="presParOf" srcId="{E3938C13-E47D-4EF0-852B-32A86DFE153A}" destId="{59B81CA1-CA9D-43E8-8F83-413F11CF3FA2}" srcOrd="0" destOrd="0" presId="urn:microsoft.com/office/officeart/2005/8/layout/hierarchy5"/>
    <dgm:cxn modelId="{E92EA0D6-84ED-4706-9E06-E54D2F9292D5}" type="presParOf" srcId="{59B81CA1-CA9D-43E8-8F83-413F11CF3FA2}" destId="{1AAC69E6-8B03-43FB-BBFE-81011276DEDF}" srcOrd="0" destOrd="0" presId="urn:microsoft.com/office/officeart/2005/8/layout/hierarchy5"/>
    <dgm:cxn modelId="{259A9775-D5E2-429D-8A6D-17C449883F46}" type="presParOf" srcId="{E3938C13-E47D-4EF0-852B-32A86DFE153A}" destId="{1FF77966-2F28-4268-BCA4-74F2D5B00471}" srcOrd="1" destOrd="0" presId="urn:microsoft.com/office/officeart/2005/8/layout/hierarchy5"/>
    <dgm:cxn modelId="{9936B53C-7204-405D-BA4E-A4268E312281}" type="presParOf" srcId="{1FF77966-2F28-4268-BCA4-74F2D5B00471}" destId="{09B9A757-34FF-409F-ABE5-92B925E4AB97}" srcOrd="0" destOrd="0" presId="urn:microsoft.com/office/officeart/2005/8/layout/hierarchy5"/>
    <dgm:cxn modelId="{090AA966-ADEB-4458-9F66-AA0802FB1DB4}" type="presParOf" srcId="{1FF77966-2F28-4268-BCA4-74F2D5B00471}" destId="{A9609857-7E66-4242-A5FC-D4AC08380B18}" srcOrd="1" destOrd="0" presId="urn:microsoft.com/office/officeart/2005/8/layout/hierarchy5"/>
    <dgm:cxn modelId="{E289C7F9-A83C-4281-AE3D-D2E6B8955C55}" type="presParOf" srcId="{E3938C13-E47D-4EF0-852B-32A86DFE153A}" destId="{1D44FAE6-94F1-491E-A3A4-9258C85E95BB}" srcOrd="2" destOrd="0" presId="urn:microsoft.com/office/officeart/2005/8/layout/hierarchy5"/>
    <dgm:cxn modelId="{7FB3F8A1-3664-4A80-84A5-7EE995C6F415}" type="presParOf" srcId="{1D44FAE6-94F1-491E-A3A4-9258C85E95BB}" destId="{B0B6B7BD-B1C5-4D82-A6E3-029FC2F5C9D6}" srcOrd="0" destOrd="0" presId="urn:microsoft.com/office/officeart/2005/8/layout/hierarchy5"/>
    <dgm:cxn modelId="{F4915C9B-7240-4C2E-985A-0752C81D962B}" type="presParOf" srcId="{E3938C13-E47D-4EF0-852B-32A86DFE153A}" destId="{3226D1F4-C014-43DF-B26B-E3EF38FB2B60}" srcOrd="3" destOrd="0" presId="urn:microsoft.com/office/officeart/2005/8/layout/hierarchy5"/>
    <dgm:cxn modelId="{97C3434C-C06C-42EF-9BB4-FEF12E46E494}" type="presParOf" srcId="{3226D1F4-C014-43DF-B26B-E3EF38FB2B60}" destId="{02B10041-6295-48C0-B713-F5A2210B202D}" srcOrd="0" destOrd="0" presId="urn:microsoft.com/office/officeart/2005/8/layout/hierarchy5"/>
    <dgm:cxn modelId="{472091BF-D4F3-44CB-A574-1D6AEAD6A760}" type="presParOf" srcId="{3226D1F4-C014-43DF-B26B-E3EF38FB2B60}" destId="{48E89FE3-7D21-4F36-84FD-F4D564FCD9B2}" srcOrd="1" destOrd="0" presId="urn:microsoft.com/office/officeart/2005/8/layout/hierarchy5"/>
    <dgm:cxn modelId="{0936C6BD-EA6F-4924-B345-C1593B3BA454}" type="presParOf" srcId="{E3938C13-E47D-4EF0-852B-32A86DFE153A}" destId="{70341D9F-639F-4A17-A7C2-5477D1DBB193}" srcOrd="4" destOrd="0" presId="urn:microsoft.com/office/officeart/2005/8/layout/hierarchy5"/>
    <dgm:cxn modelId="{65C9D3BE-5DAC-458D-BA00-481C712CE46D}" type="presParOf" srcId="{70341D9F-639F-4A17-A7C2-5477D1DBB193}" destId="{6E532764-06A6-41AE-A91F-3CA5F67752D8}" srcOrd="0" destOrd="0" presId="urn:microsoft.com/office/officeart/2005/8/layout/hierarchy5"/>
    <dgm:cxn modelId="{7C85CC27-7D0F-4A1F-92A7-220F6845DF10}" type="presParOf" srcId="{E3938C13-E47D-4EF0-852B-32A86DFE153A}" destId="{B31274E1-609C-4254-B8FF-72CF9D007181}" srcOrd="5" destOrd="0" presId="urn:microsoft.com/office/officeart/2005/8/layout/hierarchy5"/>
    <dgm:cxn modelId="{F83D01B9-B380-460C-94C8-64133C22D89A}" type="presParOf" srcId="{B31274E1-609C-4254-B8FF-72CF9D007181}" destId="{925BD1AA-CB42-4D1D-AEFE-DC861DE0324A}" srcOrd="0" destOrd="0" presId="urn:microsoft.com/office/officeart/2005/8/layout/hierarchy5"/>
    <dgm:cxn modelId="{74011FEC-2A7B-44A3-A746-AD820F37CE41}" type="presParOf" srcId="{B31274E1-609C-4254-B8FF-72CF9D007181}" destId="{86EE4D6A-4A66-4C49-8D3C-EA02CBFB4331}" srcOrd="1" destOrd="0" presId="urn:microsoft.com/office/officeart/2005/8/layout/hierarchy5"/>
    <dgm:cxn modelId="{F8B5C859-29D9-465F-A257-359A3A628ACF}" type="presParOf" srcId="{E3938C13-E47D-4EF0-852B-32A86DFE153A}" destId="{62B16658-004A-4B81-AC62-92F908F3ADD2}" srcOrd="6" destOrd="0" presId="urn:microsoft.com/office/officeart/2005/8/layout/hierarchy5"/>
    <dgm:cxn modelId="{DACA360B-8640-43C3-869C-EB1FB28DB38C}" type="presParOf" srcId="{62B16658-004A-4B81-AC62-92F908F3ADD2}" destId="{82D75901-2C47-4DF4-8289-7A3D9029E670}" srcOrd="0" destOrd="0" presId="urn:microsoft.com/office/officeart/2005/8/layout/hierarchy5"/>
    <dgm:cxn modelId="{EDDAAEE2-12CE-4ACF-8F62-2E5556F5CA6F}" type="presParOf" srcId="{E3938C13-E47D-4EF0-852B-32A86DFE153A}" destId="{2BBE24DE-4570-4088-89C1-D2D1062B7A51}" srcOrd="7" destOrd="0" presId="urn:microsoft.com/office/officeart/2005/8/layout/hierarchy5"/>
    <dgm:cxn modelId="{F6BB52AC-D59B-4E83-8566-AFB704BA0A81}" type="presParOf" srcId="{2BBE24DE-4570-4088-89C1-D2D1062B7A51}" destId="{53B83337-6229-4DDB-9BA3-12CF9373FCDC}" srcOrd="0" destOrd="0" presId="urn:microsoft.com/office/officeart/2005/8/layout/hierarchy5"/>
    <dgm:cxn modelId="{39E23D86-AD8B-4C20-BFE4-84175FF40774}" type="presParOf" srcId="{2BBE24DE-4570-4088-89C1-D2D1062B7A51}" destId="{F7A61A9B-889F-4676-ADA9-B5DC19F545A4}" srcOrd="1" destOrd="0" presId="urn:microsoft.com/office/officeart/2005/8/layout/hierarchy5"/>
    <dgm:cxn modelId="{3700EA61-871E-407F-8DFF-A9CE58C8350F}" type="presParOf" srcId="{E3938C13-E47D-4EF0-852B-32A86DFE153A}" destId="{83E66E2C-BEE4-4045-B53D-7B3FDC5A98F5}" srcOrd="8" destOrd="0" presId="urn:microsoft.com/office/officeart/2005/8/layout/hierarchy5"/>
    <dgm:cxn modelId="{B32F436E-E335-40FD-BB6E-23C85F504D5D}" type="presParOf" srcId="{83E66E2C-BEE4-4045-B53D-7B3FDC5A98F5}" destId="{240B429C-82B9-481C-9BCD-083B46D704EB}" srcOrd="0" destOrd="0" presId="urn:microsoft.com/office/officeart/2005/8/layout/hierarchy5"/>
    <dgm:cxn modelId="{008DE72B-C1B6-4AC2-859E-F22B573282AF}" type="presParOf" srcId="{E3938C13-E47D-4EF0-852B-32A86DFE153A}" destId="{8A211B83-607C-4920-BE9D-80442090D6D2}" srcOrd="9" destOrd="0" presId="urn:microsoft.com/office/officeart/2005/8/layout/hierarchy5"/>
    <dgm:cxn modelId="{ED831E1A-46F6-46F1-9228-527AC555B016}" type="presParOf" srcId="{8A211B83-607C-4920-BE9D-80442090D6D2}" destId="{DA105040-6815-4269-A57D-8C3A27711CAE}" srcOrd="0" destOrd="0" presId="urn:microsoft.com/office/officeart/2005/8/layout/hierarchy5"/>
    <dgm:cxn modelId="{B437422B-A60E-4270-862E-A1B368322DEB}" type="presParOf" srcId="{8A211B83-607C-4920-BE9D-80442090D6D2}" destId="{658D165C-AB54-4E5B-A70A-ECC086213D73}" srcOrd="1" destOrd="0" presId="urn:microsoft.com/office/officeart/2005/8/layout/hierarchy5"/>
    <dgm:cxn modelId="{5181D39C-8E9E-4AD9-8455-9B64624EEBE1}" type="presParOf" srcId="{2EE0B76B-FE2C-49F3-A41E-9E054A9A43B8}" destId="{54BA927D-23CB-41EF-BE24-F246F714A277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2FB8C0-46AC-4E22-AB94-6F48C8720EAF}">
      <dsp:nvSpPr>
        <dsp:cNvPr id="0" name=""/>
        <dsp:cNvSpPr/>
      </dsp:nvSpPr>
      <dsp:spPr>
        <a:xfrm>
          <a:off x="928515" y="1561590"/>
          <a:ext cx="2769100" cy="222627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700" kern="1200" smtClean="0">
              <a:latin typeface="Constantia" panose="02030602050306030303" pitchFamily="18" charset="0"/>
            </a:rPr>
            <a:t>ÖRNEK</a:t>
          </a:r>
          <a:endParaRPr lang="tr-TR" sz="5700" kern="1200" dirty="0">
            <a:latin typeface="Constantia" panose="02030602050306030303" pitchFamily="18" charset="0"/>
          </a:endParaRPr>
        </a:p>
      </dsp:txBody>
      <dsp:txXfrm>
        <a:off x="993720" y="1626795"/>
        <a:ext cx="2638690" cy="2095862"/>
      </dsp:txXfrm>
    </dsp:sp>
    <dsp:sp modelId="{F9477D3F-1A10-48B5-8D08-A37232ED9B25}">
      <dsp:nvSpPr>
        <dsp:cNvPr id="0" name=""/>
        <dsp:cNvSpPr/>
      </dsp:nvSpPr>
      <dsp:spPr>
        <a:xfrm rot="17148456">
          <a:off x="3143301" y="1933046"/>
          <a:ext cx="1523692" cy="17292"/>
        </a:xfrm>
        <a:custGeom>
          <a:avLst/>
          <a:gdLst/>
          <a:ahLst/>
          <a:cxnLst/>
          <a:rect l="0" t="0" r="0" b="0"/>
          <a:pathLst>
            <a:path>
              <a:moveTo>
                <a:pt x="0" y="8646"/>
              </a:moveTo>
              <a:lnTo>
                <a:pt x="1523692" y="8646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>
            <a:latin typeface="Constantia" panose="02030602050306030303" pitchFamily="18" charset="0"/>
          </a:endParaRPr>
        </a:p>
      </dsp:txBody>
      <dsp:txXfrm>
        <a:off x="3867055" y="1903600"/>
        <a:ext cx="76184" cy="76184"/>
      </dsp:txXfrm>
    </dsp:sp>
    <dsp:sp modelId="{7E113AF7-7930-4339-B278-416D7EA8C508}">
      <dsp:nvSpPr>
        <dsp:cNvPr id="0" name=""/>
        <dsp:cNvSpPr/>
      </dsp:nvSpPr>
      <dsp:spPr>
        <a:xfrm>
          <a:off x="4112680" y="458034"/>
          <a:ext cx="1420437" cy="150124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latin typeface="Constantia" panose="02030602050306030303" pitchFamily="18" charset="0"/>
            </a:rPr>
            <a:t>Olasılıklara dayalı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latin typeface="Constantia" panose="02030602050306030303" pitchFamily="18" charset="0"/>
            </a:rPr>
            <a:t>olmayan örnekleme</a:t>
          </a:r>
          <a:endParaRPr lang="tr-TR" sz="2000" kern="1200" dirty="0">
            <a:latin typeface="Constantia" panose="02030602050306030303" pitchFamily="18" charset="0"/>
          </a:endParaRPr>
        </a:p>
      </dsp:txBody>
      <dsp:txXfrm>
        <a:off x="4154283" y="499637"/>
        <a:ext cx="1337231" cy="1418039"/>
      </dsp:txXfrm>
    </dsp:sp>
    <dsp:sp modelId="{E66298F6-9924-43CC-A250-1B5890936666}">
      <dsp:nvSpPr>
        <dsp:cNvPr id="0" name=""/>
        <dsp:cNvSpPr/>
      </dsp:nvSpPr>
      <dsp:spPr>
        <a:xfrm rot="17692822">
          <a:off x="5247377" y="752518"/>
          <a:ext cx="986548" cy="17292"/>
        </a:xfrm>
        <a:custGeom>
          <a:avLst/>
          <a:gdLst/>
          <a:ahLst/>
          <a:cxnLst/>
          <a:rect l="0" t="0" r="0" b="0"/>
          <a:pathLst>
            <a:path>
              <a:moveTo>
                <a:pt x="0" y="8646"/>
              </a:moveTo>
              <a:lnTo>
                <a:pt x="986548" y="8646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>
            <a:latin typeface="Constantia" panose="02030602050306030303" pitchFamily="18" charset="0"/>
          </a:endParaRPr>
        </a:p>
      </dsp:txBody>
      <dsp:txXfrm>
        <a:off x="5715987" y="736501"/>
        <a:ext cx="49327" cy="49327"/>
      </dsp:txXfrm>
    </dsp:sp>
    <dsp:sp modelId="{D0C3CA42-EC27-49E9-B1CE-F4343D347C61}">
      <dsp:nvSpPr>
        <dsp:cNvPr id="0" name=""/>
        <dsp:cNvSpPr/>
      </dsp:nvSpPr>
      <dsp:spPr>
        <a:xfrm>
          <a:off x="5948184" y="2759"/>
          <a:ext cx="1371210" cy="6218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smtClean="0">
              <a:latin typeface="Constantia" panose="02030602050306030303" pitchFamily="18" charset="0"/>
            </a:rPr>
            <a:t>Gelişigüzel</a:t>
          </a:r>
          <a:endParaRPr lang="tr-TR" kern="1200" dirty="0">
            <a:latin typeface="Constantia" panose="02030602050306030303" pitchFamily="18" charset="0"/>
          </a:endParaRPr>
        </a:p>
      </dsp:txBody>
      <dsp:txXfrm>
        <a:off x="5966397" y="20972"/>
        <a:ext cx="1334784" cy="585399"/>
      </dsp:txXfrm>
    </dsp:sp>
    <dsp:sp modelId="{B9CE5771-08F0-42C3-A9AE-16549C76EB45}">
      <dsp:nvSpPr>
        <dsp:cNvPr id="0" name=""/>
        <dsp:cNvSpPr/>
      </dsp:nvSpPr>
      <dsp:spPr>
        <a:xfrm rot="19755651">
          <a:off x="5499194" y="1076595"/>
          <a:ext cx="482913" cy="17292"/>
        </a:xfrm>
        <a:custGeom>
          <a:avLst/>
          <a:gdLst/>
          <a:ahLst/>
          <a:cxnLst/>
          <a:rect l="0" t="0" r="0" b="0"/>
          <a:pathLst>
            <a:path>
              <a:moveTo>
                <a:pt x="0" y="8646"/>
              </a:moveTo>
              <a:lnTo>
                <a:pt x="482913" y="8646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>
            <a:latin typeface="Constantia" panose="02030602050306030303" pitchFamily="18" charset="0"/>
          </a:endParaRPr>
        </a:p>
      </dsp:txBody>
      <dsp:txXfrm>
        <a:off x="5728578" y="1073169"/>
        <a:ext cx="24145" cy="24145"/>
      </dsp:txXfrm>
    </dsp:sp>
    <dsp:sp modelId="{3CEDDA37-761D-4D69-8B9E-5D3A51CBC565}">
      <dsp:nvSpPr>
        <dsp:cNvPr id="0" name=""/>
        <dsp:cNvSpPr/>
      </dsp:nvSpPr>
      <dsp:spPr>
        <a:xfrm>
          <a:off x="5948184" y="702410"/>
          <a:ext cx="1037664" cy="5188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err="1" smtClean="0">
              <a:latin typeface="Constantia" panose="02030602050306030303" pitchFamily="18" charset="0"/>
            </a:rPr>
            <a:t>Kanısal</a:t>
          </a:r>
          <a:endParaRPr lang="tr-TR" kern="1200" dirty="0">
            <a:latin typeface="Constantia" panose="02030602050306030303" pitchFamily="18" charset="0"/>
          </a:endParaRPr>
        </a:p>
      </dsp:txBody>
      <dsp:txXfrm>
        <a:off x="5963380" y="717606"/>
        <a:ext cx="1007272" cy="488440"/>
      </dsp:txXfrm>
    </dsp:sp>
    <dsp:sp modelId="{B4452443-310A-4755-87FA-89490527B4D6}">
      <dsp:nvSpPr>
        <dsp:cNvPr id="0" name=""/>
        <dsp:cNvSpPr/>
      </dsp:nvSpPr>
      <dsp:spPr>
        <a:xfrm rot="2407489">
          <a:off x="5469239" y="1374924"/>
          <a:ext cx="542823" cy="17292"/>
        </a:xfrm>
        <a:custGeom>
          <a:avLst/>
          <a:gdLst/>
          <a:ahLst/>
          <a:cxnLst/>
          <a:rect l="0" t="0" r="0" b="0"/>
          <a:pathLst>
            <a:path>
              <a:moveTo>
                <a:pt x="0" y="8646"/>
              </a:moveTo>
              <a:lnTo>
                <a:pt x="542823" y="8646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>
            <a:latin typeface="Constantia" panose="02030602050306030303" pitchFamily="18" charset="0"/>
          </a:endParaRPr>
        </a:p>
      </dsp:txBody>
      <dsp:txXfrm>
        <a:off x="5727080" y="1369999"/>
        <a:ext cx="27141" cy="27141"/>
      </dsp:txXfrm>
    </dsp:sp>
    <dsp:sp modelId="{8F0ECEDD-81C6-41B0-AFF3-3D4BEFA9A7E3}">
      <dsp:nvSpPr>
        <dsp:cNvPr id="0" name=""/>
        <dsp:cNvSpPr/>
      </dsp:nvSpPr>
      <dsp:spPr>
        <a:xfrm>
          <a:off x="5948184" y="1299066"/>
          <a:ext cx="1037664" cy="5188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800" b="1" kern="1200" smtClean="0">
              <a:latin typeface="Constantia" panose="02030602050306030303" pitchFamily="18" charset="0"/>
            </a:rPr>
            <a:t>Kota</a:t>
          </a:r>
          <a:endParaRPr lang="tr-TR" kern="1200" dirty="0">
            <a:latin typeface="Constantia" panose="02030602050306030303" pitchFamily="18" charset="0"/>
          </a:endParaRPr>
        </a:p>
      </dsp:txBody>
      <dsp:txXfrm>
        <a:off x="5963380" y="1314262"/>
        <a:ext cx="1007272" cy="488440"/>
      </dsp:txXfrm>
    </dsp:sp>
    <dsp:sp modelId="{81D42BA4-DCA9-4B24-B2F1-ED0EA7F8AA4A}">
      <dsp:nvSpPr>
        <dsp:cNvPr id="0" name=""/>
        <dsp:cNvSpPr/>
      </dsp:nvSpPr>
      <dsp:spPr>
        <a:xfrm rot="3979252">
          <a:off x="5223904" y="1673252"/>
          <a:ext cx="1033492" cy="17292"/>
        </a:xfrm>
        <a:custGeom>
          <a:avLst/>
          <a:gdLst/>
          <a:ahLst/>
          <a:cxnLst/>
          <a:rect l="0" t="0" r="0" b="0"/>
          <a:pathLst>
            <a:path>
              <a:moveTo>
                <a:pt x="0" y="8646"/>
              </a:moveTo>
              <a:lnTo>
                <a:pt x="1033492" y="8646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>
            <a:latin typeface="Constantia" panose="02030602050306030303" pitchFamily="18" charset="0"/>
          </a:endParaRPr>
        </a:p>
      </dsp:txBody>
      <dsp:txXfrm>
        <a:off x="5714813" y="1656061"/>
        <a:ext cx="51674" cy="51674"/>
      </dsp:txXfrm>
    </dsp:sp>
    <dsp:sp modelId="{6D33BF94-A3AD-4A27-8270-26CB4F13B211}">
      <dsp:nvSpPr>
        <dsp:cNvPr id="0" name=""/>
        <dsp:cNvSpPr/>
      </dsp:nvSpPr>
      <dsp:spPr>
        <a:xfrm>
          <a:off x="5948184" y="1895723"/>
          <a:ext cx="1037664" cy="5188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smtClean="0">
              <a:latin typeface="Constantia" panose="02030602050306030303" pitchFamily="18" charset="0"/>
            </a:rPr>
            <a:t>Kartopu</a:t>
          </a:r>
          <a:endParaRPr lang="tr-TR" kern="1200" dirty="0">
            <a:latin typeface="Constantia" panose="02030602050306030303" pitchFamily="18" charset="0"/>
          </a:endParaRPr>
        </a:p>
      </dsp:txBody>
      <dsp:txXfrm>
        <a:off x="5963380" y="1910919"/>
        <a:ext cx="1007272" cy="488440"/>
      </dsp:txXfrm>
    </dsp:sp>
    <dsp:sp modelId="{4E0F67C7-144B-4781-A328-6F5CD14A1C01}">
      <dsp:nvSpPr>
        <dsp:cNvPr id="0" name=""/>
        <dsp:cNvSpPr/>
      </dsp:nvSpPr>
      <dsp:spPr>
        <a:xfrm rot="4314391">
          <a:off x="3236912" y="3301272"/>
          <a:ext cx="1336470" cy="17292"/>
        </a:xfrm>
        <a:custGeom>
          <a:avLst/>
          <a:gdLst/>
          <a:ahLst/>
          <a:cxnLst/>
          <a:rect l="0" t="0" r="0" b="0"/>
          <a:pathLst>
            <a:path>
              <a:moveTo>
                <a:pt x="0" y="8646"/>
              </a:moveTo>
              <a:lnTo>
                <a:pt x="1336470" y="8646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>
            <a:latin typeface="Constantia" panose="02030602050306030303" pitchFamily="18" charset="0"/>
          </a:endParaRPr>
        </a:p>
      </dsp:txBody>
      <dsp:txXfrm>
        <a:off x="3871736" y="3276506"/>
        <a:ext cx="66823" cy="66823"/>
      </dsp:txXfrm>
    </dsp:sp>
    <dsp:sp modelId="{9489A355-952F-439E-9E8C-957E27E72D1D}">
      <dsp:nvSpPr>
        <dsp:cNvPr id="0" name=""/>
        <dsp:cNvSpPr/>
      </dsp:nvSpPr>
      <dsp:spPr>
        <a:xfrm>
          <a:off x="4112680" y="2998802"/>
          <a:ext cx="1502973" cy="1892616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>
              <a:latin typeface="Constantia" panose="02030602050306030303" pitchFamily="18" charset="0"/>
            </a:rPr>
            <a:t>Olasılıklara dayalı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smtClean="0">
              <a:latin typeface="Constantia" panose="02030602050306030303" pitchFamily="18" charset="0"/>
            </a:rPr>
            <a:t>örnekleme</a:t>
          </a:r>
          <a:endParaRPr lang="tr-TR" sz="2000" kern="1200" dirty="0">
            <a:latin typeface="Constantia" panose="02030602050306030303" pitchFamily="18" charset="0"/>
          </a:endParaRPr>
        </a:p>
      </dsp:txBody>
      <dsp:txXfrm>
        <a:off x="4156701" y="3042823"/>
        <a:ext cx="1414931" cy="1804574"/>
      </dsp:txXfrm>
    </dsp:sp>
    <dsp:sp modelId="{59B81CA1-CA9D-43E8-8F83-413F11CF3FA2}">
      <dsp:nvSpPr>
        <dsp:cNvPr id="0" name=""/>
        <dsp:cNvSpPr/>
      </dsp:nvSpPr>
      <dsp:spPr>
        <a:xfrm rot="17350740">
          <a:off x="5191467" y="3339807"/>
          <a:ext cx="1263438" cy="17292"/>
        </a:xfrm>
        <a:custGeom>
          <a:avLst/>
          <a:gdLst/>
          <a:ahLst/>
          <a:cxnLst/>
          <a:rect l="0" t="0" r="0" b="0"/>
          <a:pathLst>
            <a:path>
              <a:moveTo>
                <a:pt x="0" y="8646"/>
              </a:moveTo>
              <a:lnTo>
                <a:pt x="1263438" y="8646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>
            <a:latin typeface="Constantia" panose="02030602050306030303" pitchFamily="18" charset="0"/>
          </a:endParaRPr>
        </a:p>
      </dsp:txBody>
      <dsp:txXfrm>
        <a:off x="5791601" y="3316867"/>
        <a:ext cx="63171" cy="63171"/>
      </dsp:txXfrm>
    </dsp:sp>
    <dsp:sp modelId="{09B9A757-34FF-409F-ABE5-92B925E4AB97}">
      <dsp:nvSpPr>
        <dsp:cNvPr id="0" name=""/>
        <dsp:cNvSpPr/>
      </dsp:nvSpPr>
      <dsp:spPr>
        <a:xfrm>
          <a:off x="6030719" y="2492380"/>
          <a:ext cx="1450519" cy="5188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smtClean="0">
              <a:latin typeface="Constantia" panose="02030602050306030303" pitchFamily="18" charset="0"/>
            </a:rPr>
            <a:t>Basit Rassal</a:t>
          </a:r>
          <a:endParaRPr lang="tr-TR" kern="1200" dirty="0">
            <a:latin typeface="Constantia" panose="02030602050306030303" pitchFamily="18" charset="0"/>
          </a:endParaRPr>
        </a:p>
      </dsp:txBody>
      <dsp:txXfrm>
        <a:off x="6045915" y="2507576"/>
        <a:ext cx="1420127" cy="488440"/>
      </dsp:txXfrm>
    </dsp:sp>
    <dsp:sp modelId="{1D44FAE6-94F1-491E-A3A4-9258C85E95BB}">
      <dsp:nvSpPr>
        <dsp:cNvPr id="0" name=""/>
        <dsp:cNvSpPr/>
      </dsp:nvSpPr>
      <dsp:spPr>
        <a:xfrm rot="18289469">
          <a:off x="5459773" y="3638135"/>
          <a:ext cx="726827" cy="17292"/>
        </a:xfrm>
        <a:custGeom>
          <a:avLst/>
          <a:gdLst/>
          <a:ahLst/>
          <a:cxnLst/>
          <a:rect l="0" t="0" r="0" b="0"/>
          <a:pathLst>
            <a:path>
              <a:moveTo>
                <a:pt x="0" y="8646"/>
              </a:moveTo>
              <a:lnTo>
                <a:pt x="726827" y="8646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>
            <a:latin typeface="Constantia" panose="02030602050306030303" pitchFamily="18" charset="0"/>
          </a:endParaRPr>
        </a:p>
      </dsp:txBody>
      <dsp:txXfrm>
        <a:off x="5805016" y="3628611"/>
        <a:ext cx="36341" cy="36341"/>
      </dsp:txXfrm>
    </dsp:sp>
    <dsp:sp modelId="{02B10041-6295-48C0-B713-F5A2210B202D}">
      <dsp:nvSpPr>
        <dsp:cNvPr id="0" name=""/>
        <dsp:cNvSpPr/>
      </dsp:nvSpPr>
      <dsp:spPr>
        <a:xfrm>
          <a:off x="6030719" y="3089037"/>
          <a:ext cx="1579355" cy="5188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800" b="1" kern="1200" dirty="0" smtClean="0">
              <a:latin typeface="Constantia" panose="02030602050306030303" pitchFamily="18" charset="0"/>
            </a:rPr>
            <a:t>Sistematik</a:t>
          </a:r>
          <a:endParaRPr lang="tr-TR" kern="1200" dirty="0">
            <a:latin typeface="Constantia" panose="02030602050306030303" pitchFamily="18" charset="0"/>
          </a:endParaRPr>
        </a:p>
      </dsp:txBody>
      <dsp:txXfrm>
        <a:off x="6045915" y="3104233"/>
        <a:ext cx="1548963" cy="488440"/>
      </dsp:txXfrm>
    </dsp:sp>
    <dsp:sp modelId="{70341D9F-639F-4A17-A7C2-5477D1DBB193}">
      <dsp:nvSpPr>
        <dsp:cNvPr id="0" name=""/>
        <dsp:cNvSpPr/>
      </dsp:nvSpPr>
      <dsp:spPr>
        <a:xfrm>
          <a:off x="5615654" y="3936464"/>
          <a:ext cx="415065" cy="17292"/>
        </a:xfrm>
        <a:custGeom>
          <a:avLst/>
          <a:gdLst/>
          <a:ahLst/>
          <a:cxnLst/>
          <a:rect l="0" t="0" r="0" b="0"/>
          <a:pathLst>
            <a:path>
              <a:moveTo>
                <a:pt x="0" y="8646"/>
              </a:moveTo>
              <a:lnTo>
                <a:pt x="415065" y="8646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>
            <a:latin typeface="Constantia" panose="02030602050306030303" pitchFamily="18" charset="0"/>
          </a:endParaRPr>
        </a:p>
      </dsp:txBody>
      <dsp:txXfrm>
        <a:off x="5812810" y="3934733"/>
        <a:ext cx="20753" cy="20753"/>
      </dsp:txXfrm>
    </dsp:sp>
    <dsp:sp modelId="{925BD1AA-CB42-4D1D-AEFE-DC861DE0324A}">
      <dsp:nvSpPr>
        <dsp:cNvPr id="0" name=""/>
        <dsp:cNvSpPr/>
      </dsp:nvSpPr>
      <dsp:spPr>
        <a:xfrm>
          <a:off x="6030719" y="3685694"/>
          <a:ext cx="1394319" cy="5188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800" b="1" kern="1200" smtClean="0">
              <a:latin typeface="Constantia" panose="02030602050306030303" pitchFamily="18" charset="0"/>
            </a:rPr>
            <a:t>Tabakalama</a:t>
          </a:r>
          <a:endParaRPr lang="tr-TR" kern="1200" dirty="0">
            <a:latin typeface="Constantia" panose="02030602050306030303" pitchFamily="18" charset="0"/>
          </a:endParaRPr>
        </a:p>
      </dsp:txBody>
      <dsp:txXfrm>
        <a:off x="6045915" y="3700890"/>
        <a:ext cx="1363927" cy="488440"/>
      </dsp:txXfrm>
    </dsp:sp>
    <dsp:sp modelId="{62B16658-004A-4B81-AC62-92F908F3ADD2}">
      <dsp:nvSpPr>
        <dsp:cNvPr id="0" name=""/>
        <dsp:cNvSpPr/>
      </dsp:nvSpPr>
      <dsp:spPr>
        <a:xfrm rot="3310531">
          <a:off x="5459773" y="4234792"/>
          <a:ext cx="726827" cy="17292"/>
        </a:xfrm>
        <a:custGeom>
          <a:avLst/>
          <a:gdLst/>
          <a:ahLst/>
          <a:cxnLst/>
          <a:rect l="0" t="0" r="0" b="0"/>
          <a:pathLst>
            <a:path>
              <a:moveTo>
                <a:pt x="0" y="8646"/>
              </a:moveTo>
              <a:lnTo>
                <a:pt x="726827" y="8646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>
            <a:latin typeface="Constantia" panose="02030602050306030303" pitchFamily="18" charset="0"/>
          </a:endParaRPr>
        </a:p>
      </dsp:txBody>
      <dsp:txXfrm>
        <a:off x="5805016" y="4225268"/>
        <a:ext cx="36341" cy="36341"/>
      </dsp:txXfrm>
    </dsp:sp>
    <dsp:sp modelId="{53B83337-6229-4DDB-9BA3-12CF9373FCDC}">
      <dsp:nvSpPr>
        <dsp:cNvPr id="0" name=""/>
        <dsp:cNvSpPr/>
      </dsp:nvSpPr>
      <dsp:spPr>
        <a:xfrm>
          <a:off x="6030719" y="4282351"/>
          <a:ext cx="1450529" cy="5188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800" b="1" kern="1200" smtClean="0">
              <a:latin typeface="Constantia" panose="02030602050306030303" pitchFamily="18" charset="0"/>
            </a:rPr>
            <a:t>Kümeleme</a:t>
          </a:r>
          <a:endParaRPr lang="tr-TR" kern="1200" dirty="0">
            <a:latin typeface="Constantia" panose="02030602050306030303" pitchFamily="18" charset="0"/>
          </a:endParaRPr>
        </a:p>
      </dsp:txBody>
      <dsp:txXfrm>
        <a:off x="6045915" y="4297547"/>
        <a:ext cx="1420137" cy="488440"/>
      </dsp:txXfrm>
    </dsp:sp>
    <dsp:sp modelId="{83E66E2C-BEE4-4045-B53D-7B3FDC5A98F5}">
      <dsp:nvSpPr>
        <dsp:cNvPr id="0" name=""/>
        <dsp:cNvSpPr/>
      </dsp:nvSpPr>
      <dsp:spPr>
        <a:xfrm rot="4249260">
          <a:off x="5191467" y="4533121"/>
          <a:ext cx="1263438" cy="17292"/>
        </a:xfrm>
        <a:custGeom>
          <a:avLst/>
          <a:gdLst/>
          <a:ahLst/>
          <a:cxnLst/>
          <a:rect l="0" t="0" r="0" b="0"/>
          <a:pathLst>
            <a:path>
              <a:moveTo>
                <a:pt x="0" y="8646"/>
              </a:moveTo>
              <a:lnTo>
                <a:pt x="1263438" y="8646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>
            <a:latin typeface="Constantia" panose="02030602050306030303" pitchFamily="18" charset="0"/>
          </a:endParaRPr>
        </a:p>
      </dsp:txBody>
      <dsp:txXfrm>
        <a:off x="5791601" y="4510181"/>
        <a:ext cx="63171" cy="63171"/>
      </dsp:txXfrm>
    </dsp:sp>
    <dsp:sp modelId="{DA105040-6815-4269-A57D-8C3A27711CAE}">
      <dsp:nvSpPr>
        <dsp:cNvPr id="0" name=""/>
        <dsp:cNvSpPr/>
      </dsp:nvSpPr>
      <dsp:spPr>
        <a:xfrm>
          <a:off x="6030719" y="4879008"/>
          <a:ext cx="1594536" cy="5188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smtClean="0">
              <a:latin typeface="Constantia" panose="02030602050306030303" pitchFamily="18" charset="0"/>
            </a:rPr>
            <a:t>Çok Aşamalı </a:t>
          </a:r>
          <a:endParaRPr lang="tr-TR" kern="1200" dirty="0">
            <a:latin typeface="Constantia" panose="02030602050306030303" pitchFamily="18" charset="0"/>
          </a:endParaRPr>
        </a:p>
      </dsp:txBody>
      <dsp:txXfrm>
        <a:off x="6045915" y="4894204"/>
        <a:ext cx="1564144" cy="4884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5220E4-2D7C-493E-8264-B1DC13EECA99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97DCB-041B-4F8C-8968-E707F8E1FFD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5113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8602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919AEB4-F97E-4752-93A5-BD130E2E359E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6448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9523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69EB73F-5325-41B1-91FF-A9726A67A088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46393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9626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9CED7C1-EA09-4E69-8041-6AE778AB9CDF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57956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972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D15E7F3-BBD8-4219-9036-4B236E40B38B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10030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9830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E71601A-17FB-4170-9270-F482E003B604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68135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9933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A4B9DDF-4136-4CC5-946B-D0EB674DF1D2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93783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10035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A9476E0-495E-4F34-8BC2-5A56002254FC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19965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10138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A757180-8CAB-4177-BB64-DDCF832A34A2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6153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10240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FA8706B-D83D-4C06-982C-35C736F7EF44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39185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8704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95C11E0-E520-44D3-84FF-62C3ED28D152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19640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8806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2CE8E97-9166-4B94-87B5-5DACCE9D2012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214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8909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A0E949B-D4B4-4FCB-A669-CA962EECDD77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45057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9011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15E4E5B-B757-4AC2-9AEC-4F7CA89978D4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99739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9114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CA9AA0A-F76E-4529-AA56-DB28D1512283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7724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9216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1B725DA-8532-462C-835C-E971DCB7498D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72803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9318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50DC109-A3A5-4938-B3BA-31EA7F130579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20238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smtClean="0"/>
          </a:p>
        </p:txBody>
      </p:sp>
      <p:sp>
        <p:nvSpPr>
          <p:cNvPr id="9421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D827240-D2C0-4400-9471-38D51985A74D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5668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Constantia" panose="02030602050306030303" pitchFamily="18" charset="0"/>
              </a:rPr>
              <a:t>ANT332 FİZİK ANTROPOLOJİDE ARAŞTIRMA YÖNTEM VE TEKNİKLERİ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err="1">
                <a:latin typeface="Constantia" panose="02030602050306030303" pitchFamily="18" charset="0"/>
              </a:rPr>
              <a:t>Prof</a:t>
            </a:r>
            <a:r>
              <a:rPr lang="en-AU" dirty="0" err="1" smtClean="0">
                <a:latin typeface="Constantia" panose="02030602050306030303" pitchFamily="18" charset="0"/>
              </a:rPr>
              <a:t>.</a:t>
            </a:r>
            <a:r>
              <a:rPr lang="tr-TR" dirty="0" smtClean="0">
                <a:latin typeface="Constantia" panose="02030602050306030303" pitchFamily="18" charset="0"/>
              </a:rPr>
              <a:t> </a:t>
            </a:r>
            <a:r>
              <a:rPr lang="en-AU" dirty="0" err="1" smtClean="0">
                <a:latin typeface="Constantia" panose="02030602050306030303" pitchFamily="18" charset="0"/>
              </a:rPr>
              <a:t>Dr</a:t>
            </a:r>
            <a:r>
              <a:rPr lang="en-AU" dirty="0" err="1">
                <a:latin typeface="Constantia" panose="02030602050306030303" pitchFamily="18" charset="0"/>
              </a:rPr>
              <a:t>.</a:t>
            </a:r>
            <a:r>
              <a:rPr lang="en-AU" dirty="0">
                <a:latin typeface="Constantia" panose="02030602050306030303" pitchFamily="18" charset="0"/>
              </a:rPr>
              <a:t> Başak KOCA ÖZER</a:t>
            </a:r>
            <a:endParaRPr lang="tr-TR" dirty="0">
              <a:latin typeface="Constantia" panose="02030602050306030303" pitchFamily="18" charset="0"/>
            </a:endParaRPr>
          </a:p>
          <a:p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3203848" y="4941168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dirty="0" smtClean="0">
                <a:latin typeface="Constantia" panose="02030602050306030303" pitchFamily="18" charset="0"/>
              </a:rPr>
              <a:t>IV. HAFTA</a:t>
            </a:r>
            <a:endParaRPr lang="tr-TR" sz="28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707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smtClean="0">
                <a:latin typeface="Constantia" panose="02030602050306030303" pitchFamily="18" charset="0"/>
              </a:rPr>
              <a:t>Basit Rassal Örnekleme</a:t>
            </a:r>
          </a:p>
        </p:txBody>
      </p:sp>
      <p:sp>
        <p:nvSpPr>
          <p:cNvPr id="36867" name="Rectangle 3"/>
          <p:cNvSpPr>
            <a:spLocks noGrp="1"/>
          </p:cNvSpPr>
          <p:nvPr>
            <p:ph sz="half" idx="1"/>
          </p:nvPr>
        </p:nvSpPr>
        <p:spPr>
          <a:xfrm>
            <a:off x="914400" y="1725613"/>
            <a:ext cx="3810000" cy="508793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sz="2200" smtClean="0">
                <a:latin typeface="Constantia" panose="02030602050306030303" pitchFamily="18" charset="0"/>
              </a:rPr>
              <a:t>Avantajları:</a:t>
            </a:r>
          </a:p>
          <a:p>
            <a:r>
              <a:rPr lang="tr-TR" sz="2200" smtClean="0">
                <a:latin typeface="Constantia" panose="02030602050306030303" pitchFamily="18" charset="0"/>
              </a:rPr>
              <a:t>Uygulaması kolaydır.</a:t>
            </a:r>
          </a:p>
          <a:p>
            <a:r>
              <a:rPr lang="tr-TR" sz="2200" smtClean="0">
                <a:latin typeface="Constantia" panose="02030602050306030303" pitchFamily="18" charset="0"/>
              </a:rPr>
              <a:t>Seçim olasılıklı olduğundan her bireye eşit olasılıkla seçilme şansı verir.</a:t>
            </a:r>
          </a:p>
          <a:p>
            <a:pPr algn="just"/>
            <a:r>
              <a:rPr lang="tr-TR" sz="2200" smtClean="0">
                <a:latin typeface="Constantia" panose="02030602050306030303" pitchFamily="18" charset="0"/>
              </a:rPr>
              <a:t>İstatistiksel değerlendirme ağırlıksız yapıldığından işlemler ve sonuçların yorumu kolaydır.</a:t>
            </a:r>
          </a:p>
        </p:txBody>
      </p:sp>
      <p:sp>
        <p:nvSpPr>
          <p:cNvPr id="36868" name="Rectangle 4"/>
          <p:cNvSpPr>
            <a:spLocks noGrp="1"/>
          </p:cNvSpPr>
          <p:nvPr>
            <p:ph sz="half" idx="2"/>
          </p:nvPr>
        </p:nvSpPr>
        <p:spPr>
          <a:xfrm>
            <a:off x="4876800" y="1725613"/>
            <a:ext cx="3810000" cy="508793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sz="2200" smtClean="0">
                <a:latin typeface="Constantia" panose="02030602050306030303" pitchFamily="18" charset="0"/>
              </a:rPr>
              <a:t>Dezavantajları: </a:t>
            </a:r>
          </a:p>
          <a:p>
            <a:r>
              <a:rPr lang="tr-TR" sz="2200" smtClean="0">
                <a:latin typeface="Constantia" panose="02030602050306030303" pitchFamily="18" charset="0"/>
              </a:rPr>
              <a:t>Populasyondaki bireyleri listelemek gerekir.</a:t>
            </a:r>
          </a:p>
          <a:p>
            <a:r>
              <a:rPr lang="tr-TR" sz="2200" smtClean="0">
                <a:latin typeface="Constantia" panose="02030602050306030303" pitchFamily="18" charset="0"/>
              </a:rPr>
              <a:t>Populasyondaki birey sayısı çok olduğunda kullanılması uygun değildir.</a:t>
            </a:r>
          </a:p>
          <a:p>
            <a:r>
              <a:rPr lang="tr-TR" sz="2200" smtClean="0">
                <a:latin typeface="Constantia" panose="02030602050306030303" pitchFamily="18" charset="0"/>
              </a:rPr>
              <a:t>Populasyondaki bireyleri belirli bazı özelliklere göre sınıflayamaz.</a:t>
            </a:r>
          </a:p>
          <a:p>
            <a:r>
              <a:rPr lang="tr-TR" sz="2200" smtClean="0">
                <a:latin typeface="Constantia" panose="02030602050306030303" pitchFamily="18" charset="0"/>
              </a:rPr>
              <a:t>Populasyon heterojen yapı gösteriyorsa varyans büyük olacaktır. 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0AEF8D27-C2CB-41BD-93EC-23D0DDF9B5C5}" type="slidenum">
              <a:rPr lang="tr-TR"/>
              <a:pPr>
                <a:defRPr/>
              </a:pPr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173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tr-TR" smtClean="0">
                <a:latin typeface="Constantia" panose="02030602050306030303" pitchFamily="18" charset="0"/>
              </a:rPr>
              <a:t>Sistematik Örnekleme</a:t>
            </a:r>
          </a:p>
        </p:txBody>
      </p:sp>
      <p:sp>
        <p:nvSpPr>
          <p:cNvPr id="37891" name="Rectangle 3"/>
          <p:cNvSpPr>
            <a:spLocks noGrp="1"/>
          </p:cNvSpPr>
          <p:nvPr>
            <p:ph idx="1"/>
          </p:nvPr>
        </p:nvSpPr>
        <p:spPr>
          <a:xfrm>
            <a:off x="914400" y="1784350"/>
            <a:ext cx="7906072" cy="45720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tr-TR" dirty="0" smtClean="0">
                <a:latin typeface="Constantia" panose="02030602050306030303" pitchFamily="18" charset="0"/>
              </a:rPr>
              <a:t>Örnekte yer alacak gözlem sayısı belirlenir: n</a:t>
            </a:r>
          </a:p>
          <a:p>
            <a:pPr>
              <a:lnSpc>
                <a:spcPct val="90000"/>
              </a:lnSpc>
            </a:pPr>
            <a:r>
              <a:rPr lang="tr-TR" dirty="0" err="1" smtClean="0">
                <a:latin typeface="Constantia" panose="02030602050306030303" pitchFamily="18" charset="0"/>
              </a:rPr>
              <a:t>Populasyon</a:t>
            </a:r>
            <a:r>
              <a:rPr lang="tr-TR" dirty="0" smtClean="0">
                <a:latin typeface="Constantia" panose="02030602050306030303" pitchFamily="18" charset="0"/>
              </a:rPr>
              <a:t> birey sayısı k sayıda gruba ayrılır.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 smtClean="0">
                <a:latin typeface="Constantia" panose="02030602050306030303" pitchFamily="18" charset="0"/>
              </a:rPr>
              <a:t>	k=N/n		N= 64	n=8		k=8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 smtClean="0">
                <a:latin typeface="Constantia" panose="02030602050306030303" pitchFamily="18" charset="0"/>
              </a:rPr>
              <a:t>	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 smtClean="0">
                <a:latin typeface="Constantia" panose="02030602050306030303" pitchFamily="18" charset="0"/>
              </a:rPr>
              <a:t>	1. gruptan </a:t>
            </a:r>
            <a:r>
              <a:rPr lang="tr-TR" dirty="0" err="1" smtClean="0">
                <a:latin typeface="Constantia" panose="02030602050306030303" pitchFamily="18" charset="0"/>
              </a:rPr>
              <a:t>rassal</a:t>
            </a:r>
            <a:r>
              <a:rPr lang="tr-TR" dirty="0" smtClean="0">
                <a:latin typeface="Constantia" panose="02030602050306030303" pitchFamily="18" charset="0"/>
              </a:rPr>
              <a:t> olarak bir seçim yapılır (diyelim ki birinci gruptan 4. üye seçildi)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 smtClean="0">
                <a:latin typeface="Constantia" panose="02030602050306030303" pitchFamily="18" charset="0"/>
              </a:rPr>
              <a:t>	daha sonra her bir gruptan da dördüncü üye seçilir.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dirty="0" smtClean="0">
              <a:latin typeface="Constantia" panose="02030602050306030303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dirty="0" smtClean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098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latin typeface="Constantia" panose="02030602050306030303" pitchFamily="18" charset="0"/>
              </a:rPr>
              <a:t>Sistematik Örnekleme</a:t>
            </a:r>
          </a:p>
        </p:txBody>
      </p:sp>
      <p:sp>
        <p:nvSpPr>
          <p:cNvPr id="38915" name="Rectangle 3"/>
          <p:cNvSpPr>
            <a:spLocks noGrp="1"/>
          </p:cNvSpPr>
          <p:nvPr>
            <p:ph sz="half" idx="1"/>
          </p:nvPr>
        </p:nvSpPr>
        <p:spPr>
          <a:xfrm>
            <a:off x="609600" y="1589088"/>
            <a:ext cx="3886200" cy="4572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2200" dirty="0" smtClean="0">
                <a:latin typeface="Constantia" panose="02030602050306030303" pitchFamily="18" charset="0"/>
              </a:rPr>
              <a:t>Avantajları:</a:t>
            </a:r>
          </a:p>
          <a:p>
            <a:pPr>
              <a:lnSpc>
                <a:spcPct val="90000"/>
              </a:lnSpc>
            </a:pPr>
            <a:r>
              <a:rPr lang="tr-TR" sz="2200" dirty="0" smtClean="0">
                <a:latin typeface="Constantia" panose="02030602050306030303" pitchFamily="18" charset="0"/>
              </a:rPr>
              <a:t>Seçim olasılıklı olduğundan her bireye eşit olasılıkla seçilme şansı verir.</a:t>
            </a:r>
          </a:p>
          <a:p>
            <a:pPr algn="just">
              <a:lnSpc>
                <a:spcPct val="90000"/>
              </a:lnSpc>
            </a:pPr>
            <a:r>
              <a:rPr lang="tr-TR" sz="2200" dirty="0" err="1" smtClean="0">
                <a:latin typeface="Constantia" panose="02030602050306030303" pitchFamily="18" charset="0"/>
              </a:rPr>
              <a:t>Populasyon</a:t>
            </a:r>
            <a:r>
              <a:rPr lang="tr-TR" sz="2200" dirty="0" smtClean="0">
                <a:latin typeface="Constantia" panose="02030602050306030303" pitchFamily="18" charset="0"/>
              </a:rPr>
              <a:t> çok büyük olsa da seçim işlemleri kolaydır.</a:t>
            </a:r>
          </a:p>
          <a:p>
            <a:pPr algn="just">
              <a:lnSpc>
                <a:spcPct val="90000"/>
              </a:lnSpc>
            </a:pPr>
            <a:r>
              <a:rPr lang="tr-TR" sz="2200" dirty="0" smtClean="0">
                <a:latin typeface="Constantia" panose="02030602050306030303" pitchFamily="18" charset="0"/>
              </a:rPr>
              <a:t>İstatistiksel değerlendirme ağırlıksız yapıldığından işlemler ve sonuçların yorumu kolaydır.</a:t>
            </a:r>
          </a:p>
          <a:p>
            <a:pPr>
              <a:lnSpc>
                <a:spcPct val="90000"/>
              </a:lnSpc>
            </a:pPr>
            <a:endParaRPr lang="tr-TR" sz="2200" dirty="0" smtClean="0">
              <a:latin typeface="Constantia" panose="02030602050306030303" pitchFamily="18" charset="0"/>
            </a:endParaRPr>
          </a:p>
        </p:txBody>
      </p:sp>
      <p:sp>
        <p:nvSpPr>
          <p:cNvPr id="38916" name="Rectangle 4"/>
          <p:cNvSpPr>
            <a:spLocks noGrp="1"/>
          </p:cNvSpPr>
          <p:nvPr>
            <p:ph sz="half" idx="2"/>
          </p:nvPr>
        </p:nvSpPr>
        <p:spPr>
          <a:xfrm>
            <a:off x="4845050" y="1589088"/>
            <a:ext cx="3886200" cy="4572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2200" dirty="0" smtClean="0">
                <a:latin typeface="Constantia" panose="02030602050306030303" pitchFamily="18" charset="0"/>
              </a:rPr>
              <a:t>Dezavantajları: </a:t>
            </a:r>
          </a:p>
          <a:p>
            <a:pPr>
              <a:lnSpc>
                <a:spcPct val="90000"/>
              </a:lnSpc>
            </a:pPr>
            <a:r>
              <a:rPr lang="tr-TR" sz="2200" dirty="0" smtClean="0">
                <a:latin typeface="Constantia" panose="02030602050306030303" pitchFamily="18" charset="0"/>
              </a:rPr>
              <a:t>Örnekleme seçimini yapabilmek için </a:t>
            </a:r>
            <a:r>
              <a:rPr lang="tr-TR" sz="2200" dirty="0" err="1" smtClean="0">
                <a:latin typeface="Constantia" panose="02030602050306030303" pitchFamily="18" charset="0"/>
              </a:rPr>
              <a:t>populasyondaki</a:t>
            </a:r>
            <a:r>
              <a:rPr lang="tr-TR" sz="2200" dirty="0" smtClean="0">
                <a:latin typeface="Constantia" panose="02030602050306030303" pitchFamily="18" charset="0"/>
              </a:rPr>
              <a:t> bireylerin listesi ve ulaşılabilir olmaları gereklidir. </a:t>
            </a:r>
          </a:p>
          <a:p>
            <a:pPr>
              <a:lnSpc>
                <a:spcPct val="90000"/>
              </a:lnSpc>
            </a:pPr>
            <a:r>
              <a:rPr lang="tr-TR" sz="2200" dirty="0" err="1" smtClean="0">
                <a:latin typeface="Constantia" panose="02030602050306030303" pitchFamily="18" charset="0"/>
              </a:rPr>
              <a:t>Populasyondaki</a:t>
            </a:r>
            <a:r>
              <a:rPr lang="tr-TR" sz="2200" dirty="0" smtClean="0">
                <a:latin typeface="Constantia" panose="02030602050306030303" pitchFamily="18" charset="0"/>
              </a:rPr>
              <a:t> bireyleri belirli bazı özelliklere göre sınıflayamaz.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A0B7255A-CE5A-4E47-8C23-4B6DFB149C73}" type="slidenum">
              <a:rPr lang="tr-TR"/>
              <a:pPr>
                <a:defRPr/>
              </a:pPr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99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tr-TR" sz="3600" smtClean="0">
                <a:latin typeface="Constantia" panose="02030602050306030303" pitchFamily="18" charset="0"/>
              </a:rPr>
              <a:t>Tabakalama Yöntemi ile Örnekleme</a:t>
            </a:r>
          </a:p>
        </p:txBody>
      </p:sp>
      <p:sp>
        <p:nvSpPr>
          <p:cNvPr id="39939" name="Rectangle 3"/>
          <p:cNvSpPr>
            <a:spLocks noGrp="1"/>
          </p:cNvSpPr>
          <p:nvPr>
            <p:ph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tr-TR" smtClean="0">
                <a:latin typeface="Constantia" panose="02030602050306030303" pitchFamily="18" charset="0"/>
              </a:rPr>
              <a:t>Populasyon, üyelerin ortak özelliklerine bağlı olarak 2 veya daha fazla sayıda gruba ayrılır. Bu gruplar birbiri ile çakışmamalıdır.</a:t>
            </a:r>
          </a:p>
          <a:p>
            <a:r>
              <a:rPr lang="tr-TR" smtClean="0">
                <a:latin typeface="Constantia" panose="02030602050306030303" pitchFamily="18" charset="0"/>
              </a:rPr>
              <a:t>Her bir gruptan rassal örnekleme ile örnekler oluşturulur.</a:t>
            </a:r>
          </a:p>
          <a:p>
            <a:r>
              <a:rPr lang="tr-TR" smtClean="0">
                <a:latin typeface="Constantia" panose="02030602050306030303" pitchFamily="18" charset="0"/>
              </a:rPr>
              <a:t>İki veya daha fazla örnek birleştirilir.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>
              <a:defRPr/>
            </a:pPr>
            <a:fld id="{BD1D4B4B-56CD-40C9-A58C-F56058FD7C47}" type="slidenum">
              <a:rPr lang="tr-TR"/>
              <a:pPr>
                <a:defRPr/>
              </a:pPr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93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smtClean="0">
                <a:latin typeface="Constantia" panose="02030602050306030303" pitchFamily="18" charset="0"/>
              </a:rPr>
              <a:t>Tabakalama Yöntemi ile Örnekleme</a:t>
            </a:r>
          </a:p>
        </p:txBody>
      </p:sp>
      <p:sp>
        <p:nvSpPr>
          <p:cNvPr id="40963" name="Rectangle 3"/>
          <p:cNvSpPr>
            <a:spLocks noGrp="1"/>
          </p:cNvSpPr>
          <p:nvPr>
            <p:ph sz="half" idx="1"/>
          </p:nvPr>
        </p:nvSpPr>
        <p:spPr>
          <a:xfrm>
            <a:off x="609600" y="1589088"/>
            <a:ext cx="3886200" cy="4572000"/>
          </a:xfrm>
        </p:spPr>
        <p:txBody>
          <a:bodyPr/>
          <a:lstStyle/>
          <a:p>
            <a:r>
              <a:rPr lang="tr-TR" sz="2600" smtClean="0">
                <a:latin typeface="Constantia" panose="02030602050306030303" pitchFamily="18" charset="0"/>
              </a:rPr>
              <a:t>Populasyonda tabakalara bağlı varyasyon sözkonusu ise populasyonu iyi derecede temsil eder ve populasyon değerlerini gerçeğe yakın olarak tahmin eder.</a:t>
            </a:r>
          </a:p>
        </p:txBody>
      </p:sp>
      <p:sp>
        <p:nvSpPr>
          <p:cNvPr id="40964" name="Rectangle 4"/>
          <p:cNvSpPr>
            <a:spLocks noGrp="1"/>
          </p:cNvSpPr>
          <p:nvPr>
            <p:ph sz="half" idx="2"/>
          </p:nvPr>
        </p:nvSpPr>
        <p:spPr>
          <a:xfrm>
            <a:off x="4845050" y="1589088"/>
            <a:ext cx="3886200" cy="4572000"/>
          </a:xfrm>
        </p:spPr>
        <p:txBody>
          <a:bodyPr/>
          <a:lstStyle/>
          <a:p>
            <a:r>
              <a:rPr lang="tr-TR" sz="2600" smtClean="0">
                <a:latin typeface="Constantia" panose="02030602050306030303" pitchFamily="18" charset="0"/>
              </a:rPr>
              <a:t>Tabakalardaki birey sayıları bilinmediğinde ve bireylere ulaşmak mümkün olmadığında seçim işlemleri yanlı sonuçlara neden olabilir.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1FA6C2BB-156C-4098-9019-9AEB22124A0E}" type="slidenum">
              <a:rPr lang="tr-TR"/>
              <a:pPr>
                <a:defRPr/>
              </a:pPr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129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tr-TR" sz="3600" smtClean="0">
                <a:latin typeface="Constantia" panose="02030602050306030303" pitchFamily="18" charset="0"/>
              </a:rPr>
              <a:t>Kümeleme Yöntemi ile Örnekleme</a:t>
            </a:r>
          </a:p>
        </p:txBody>
      </p:sp>
      <p:sp>
        <p:nvSpPr>
          <p:cNvPr id="41987" name="Rectangle 3"/>
          <p:cNvSpPr>
            <a:spLocks noGrp="1"/>
          </p:cNvSpPr>
          <p:nvPr>
            <p:ph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mtClean="0">
                <a:latin typeface="Constantia" panose="02030602050306030303" pitchFamily="18" charset="0"/>
              </a:rPr>
              <a:t>Basit rasgele, sistematik, tabakalama yöntemlerinin kullanılabilmesi için araştırma konusuna giren bireylere tek tek ulaşmak gerekir. Kümeleme yönteminde ise örnekleme birimi birey ya da aile değildir. </a:t>
            </a:r>
          </a:p>
          <a:p>
            <a:pPr algn="just">
              <a:lnSpc>
                <a:spcPct val="90000"/>
              </a:lnSpc>
            </a:pPr>
            <a:r>
              <a:rPr lang="tr-TR" smtClean="0">
                <a:latin typeface="Constantia" panose="02030602050306030303" pitchFamily="18" charset="0"/>
              </a:rPr>
              <a:t>Örnekleme birimi grup, bir demet ya da bir kümedir. Küme birimi olarak sokak, semt, mahalle ya da coğrafi bölgeler kullanılabilir.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>
              <a:defRPr/>
            </a:pPr>
            <a:fld id="{35F8804E-2EBE-40FF-A4CF-AE736DA94142}" type="slidenum">
              <a:rPr lang="tr-TR"/>
              <a:pPr>
                <a:defRPr/>
              </a:pPr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352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tr-TR" sz="3600" smtClean="0">
                <a:latin typeface="Constantia" panose="02030602050306030303" pitchFamily="18" charset="0"/>
              </a:rPr>
              <a:t>Kümeleme Yöntemi ile Örnekleme</a:t>
            </a:r>
          </a:p>
        </p:txBody>
      </p:sp>
      <p:sp>
        <p:nvSpPr>
          <p:cNvPr id="43011" name="Rectangle 3"/>
          <p:cNvSpPr>
            <a:spLocks noGrp="1"/>
          </p:cNvSpPr>
          <p:nvPr>
            <p:ph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tr-TR" smtClean="0">
                <a:latin typeface="Constantia" panose="02030602050306030303" pitchFamily="18" charset="0"/>
              </a:rPr>
              <a:t>Populasyon çok sayıda kümeye bölünür, her bir küme populasyonu temsil eder.</a:t>
            </a:r>
          </a:p>
          <a:p>
            <a:r>
              <a:rPr lang="tr-TR" smtClean="0">
                <a:latin typeface="Constantia" panose="02030602050306030303" pitchFamily="18" charset="0"/>
              </a:rPr>
              <a:t>Basit örnekleme yapılır</a:t>
            </a:r>
          </a:p>
          <a:p>
            <a:r>
              <a:rPr lang="tr-TR" smtClean="0">
                <a:latin typeface="Constantia" panose="02030602050306030303" pitchFamily="18" charset="0"/>
              </a:rPr>
              <a:t>Örnekler birleştirilir</a:t>
            </a:r>
          </a:p>
          <a:p>
            <a:endParaRPr lang="tr-TR" smtClean="0">
              <a:latin typeface="Constantia" panose="02030602050306030303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>
              <a:defRPr/>
            </a:pPr>
            <a:fld id="{9CD06C6B-5A19-41E0-AFEB-334AAB42CC75}" type="slidenum">
              <a:rPr lang="tr-TR"/>
              <a:pPr>
                <a:defRPr/>
              </a:pPr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173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smtClean="0">
                <a:latin typeface="Constantia" panose="02030602050306030303" pitchFamily="18" charset="0"/>
              </a:rPr>
              <a:t>Kümeleme Yöntemi ile Örnekleme</a:t>
            </a:r>
          </a:p>
        </p:txBody>
      </p:sp>
      <p:sp>
        <p:nvSpPr>
          <p:cNvPr id="44035" name="Rectangle 3"/>
          <p:cNvSpPr>
            <a:spLocks noGrp="1"/>
          </p:cNvSpPr>
          <p:nvPr>
            <p:ph sz="half" idx="1"/>
          </p:nvPr>
        </p:nvSpPr>
        <p:spPr>
          <a:xfrm>
            <a:off x="609600" y="1589088"/>
            <a:ext cx="3886200" cy="4572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sz="2600" smtClean="0">
                <a:latin typeface="Constantia" panose="02030602050306030303" pitchFamily="18" charset="0"/>
              </a:rPr>
              <a:t>Avantajları: </a:t>
            </a:r>
          </a:p>
          <a:p>
            <a:r>
              <a:rPr lang="tr-TR" sz="2600" smtClean="0">
                <a:latin typeface="Constantia" panose="02030602050306030303" pitchFamily="18" charset="0"/>
              </a:rPr>
              <a:t>Diğer yöntemlere kıyasla daha az kaynağa ihtiyaç duyulur.</a:t>
            </a:r>
          </a:p>
          <a:p>
            <a:r>
              <a:rPr lang="tr-TR" sz="2600" smtClean="0">
                <a:latin typeface="Constantia" panose="02030602050306030303" pitchFamily="18" charset="0"/>
              </a:rPr>
              <a:t>Örneklem çerçevesi eksik olduğunda da uygulanabilir.</a:t>
            </a:r>
          </a:p>
          <a:p>
            <a:endParaRPr lang="tr-TR" sz="2600" smtClean="0">
              <a:latin typeface="Constantia" panose="02030602050306030303" pitchFamily="18" charset="0"/>
            </a:endParaRPr>
          </a:p>
        </p:txBody>
      </p:sp>
      <p:sp>
        <p:nvSpPr>
          <p:cNvPr id="44036" name="Rectangle 4"/>
          <p:cNvSpPr>
            <a:spLocks noGrp="1"/>
          </p:cNvSpPr>
          <p:nvPr>
            <p:ph sz="half" idx="2"/>
          </p:nvPr>
        </p:nvSpPr>
        <p:spPr>
          <a:xfrm>
            <a:off x="4845050" y="1589088"/>
            <a:ext cx="3886200" cy="4572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sz="2600" smtClean="0">
                <a:latin typeface="Constantia" panose="02030602050306030303" pitchFamily="18" charset="0"/>
              </a:rPr>
              <a:t>Dezavantajları:</a:t>
            </a:r>
          </a:p>
          <a:p>
            <a:r>
              <a:rPr lang="tr-TR" sz="2600" smtClean="0">
                <a:latin typeface="Constantia" panose="02030602050306030303" pitchFamily="18" charset="0"/>
              </a:rPr>
              <a:t>Kümeler, populasyonu iyi şekilde temsil etmeyebilir.</a:t>
            </a:r>
          </a:p>
          <a:p>
            <a:r>
              <a:rPr lang="tr-TR" sz="2600" smtClean="0">
                <a:latin typeface="Constantia" panose="02030602050306030303" pitchFamily="18" charset="0"/>
              </a:rPr>
              <a:t>Uygulanan analiz yöntemleri basit rasgele örneklemeden daha karışıktır.</a:t>
            </a:r>
          </a:p>
          <a:p>
            <a:endParaRPr lang="tr-TR" sz="2600" smtClean="0">
              <a:latin typeface="Constantia" panose="02030602050306030303" pitchFamily="18" charset="0"/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E6F4724F-E2DE-46FE-B940-8120FDB492AF}" type="slidenum">
              <a:rPr lang="tr-TR"/>
              <a:pPr>
                <a:defRPr/>
              </a:pPr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777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tr-TR" smtClean="0">
                <a:latin typeface="Constantia" panose="02030602050306030303" pitchFamily="18" charset="0"/>
              </a:rPr>
              <a:t>Çok Aşamalı Örnekleme</a:t>
            </a:r>
          </a:p>
        </p:txBody>
      </p:sp>
      <p:sp>
        <p:nvSpPr>
          <p:cNvPr id="45059" name="Rectangle 3"/>
          <p:cNvSpPr>
            <a:spLocks noGrp="1"/>
          </p:cNvSpPr>
          <p:nvPr>
            <p:ph idx="1"/>
          </p:nvPr>
        </p:nvSpPr>
        <p:spPr>
          <a:xfrm>
            <a:off x="914400" y="1557338"/>
            <a:ext cx="7772400" cy="47990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sz="2400" smtClean="0">
                <a:latin typeface="Constantia" panose="02030602050306030303" pitchFamily="18" charset="0"/>
              </a:rPr>
              <a:t>Bazı durumlarda bir araştırmada birden çok sayıda örnekleme yöntemi kullanılabilir yada örnekleme seçimi birden çok aşamada yapılabilir.</a:t>
            </a:r>
          </a:p>
          <a:p>
            <a:pPr>
              <a:lnSpc>
                <a:spcPct val="80000"/>
              </a:lnSpc>
            </a:pPr>
            <a:endParaRPr lang="tr-TR" sz="2400" smtClean="0">
              <a:latin typeface="Constantia" panose="02030602050306030303" pitchFamily="18" charset="0"/>
            </a:endParaRPr>
          </a:p>
          <a:p>
            <a:pPr lvl="1">
              <a:lnSpc>
                <a:spcPct val="80000"/>
              </a:lnSpc>
            </a:pPr>
            <a:r>
              <a:rPr lang="tr-TR" sz="2400" smtClean="0">
                <a:latin typeface="Constantia" panose="02030602050306030303" pitchFamily="18" charset="0"/>
              </a:rPr>
              <a:t>Örnek: Çocuklarının büyüme ve gelişme durumlarının değerlendirilmesinde önce il örneklemesi, sonra ilçe, köy ya da semt örneklemesi ve en sonunda da aile örneklemesi yapılabilir.</a:t>
            </a:r>
          </a:p>
          <a:p>
            <a:pPr lvl="1">
              <a:lnSpc>
                <a:spcPct val="80000"/>
              </a:lnSpc>
            </a:pPr>
            <a:endParaRPr lang="tr-TR" sz="2400" smtClean="0">
              <a:latin typeface="Constantia" panose="02030602050306030303" pitchFamily="18" charset="0"/>
            </a:endParaRPr>
          </a:p>
          <a:p>
            <a:pPr>
              <a:lnSpc>
                <a:spcPct val="80000"/>
              </a:lnSpc>
            </a:pPr>
            <a:r>
              <a:rPr lang="tr-TR" sz="2400" smtClean="0">
                <a:latin typeface="Constantia" panose="02030602050306030303" pitchFamily="18" charset="0"/>
              </a:rPr>
              <a:t>Çok aşamalı örnekleme yönteminde her aşamada aynı örnekleme yöntemi kullanılabileceği gibi, farklı örnekleme yöntemleri de kullanılabilir. Her aşamada farklı bir örnekleme çerçevesi oluşturulur. </a:t>
            </a:r>
          </a:p>
          <a:p>
            <a:pPr lvl="1">
              <a:lnSpc>
                <a:spcPct val="80000"/>
              </a:lnSpc>
            </a:pPr>
            <a:endParaRPr lang="tr-TR" sz="2400" smtClean="0">
              <a:latin typeface="Constantia" panose="02030602050306030303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>
              <a:defRPr/>
            </a:pPr>
            <a:fld id="{B1E9A1B6-B1C5-4A06-B94A-95F7DA88B5E5}" type="slidenum">
              <a:rPr lang="tr-TR"/>
              <a:pPr>
                <a:defRPr/>
              </a:pPr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1566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/>
          </p:cNvSpPr>
          <p:nvPr>
            <p:ph type="title"/>
          </p:nvPr>
        </p:nvSpPr>
        <p:spPr>
          <a:xfrm>
            <a:off x="539750" y="512763"/>
            <a:ext cx="8604250" cy="914400"/>
          </a:xfrm>
        </p:spPr>
        <p:txBody>
          <a:bodyPr>
            <a:normAutofit/>
          </a:bodyPr>
          <a:lstStyle/>
          <a:p>
            <a:r>
              <a:rPr lang="tr-TR" sz="3600" smtClean="0">
                <a:latin typeface="Constantia" panose="02030602050306030303" pitchFamily="18" charset="0"/>
              </a:rPr>
              <a:t>Olasılıklı Olmayan Örnekleme Yöntemleri </a:t>
            </a:r>
          </a:p>
        </p:txBody>
      </p:sp>
      <p:sp>
        <p:nvSpPr>
          <p:cNvPr id="46083" name="Rectangle 3"/>
          <p:cNvSpPr>
            <a:spLocks noGrp="1"/>
          </p:cNvSpPr>
          <p:nvPr>
            <p:ph idx="1"/>
          </p:nvPr>
        </p:nvSpPr>
        <p:spPr>
          <a:xfrm>
            <a:off x="914400" y="1784350"/>
            <a:ext cx="8050213" cy="4572000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tr-TR" smtClean="0">
                <a:latin typeface="Constantia" panose="02030602050306030303" pitchFamily="18" charset="0"/>
              </a:rPr>
              <a:t>Bireylerin evrenden bilinen belirli bir olasılıkla seçilmediği yöntemlere denir.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>
              <a:defRPr/>
            </a:pPr>
            <a:fld id="{3721C903-C2A9-459A-9211-102D24AB84AD}" type="slidenum">
              <a:rPr lang="tr-TR"/>
              <a:pPr>
                <a:defRPr/>
              </a:pPr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386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Örnekleme Yöntemleri</a:t>
            </a:r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38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/>
          </p:nvPr>
        </p:nvSpPr>
        <p:spPr>
          <a:xfrm>
            <a:off x="900113" y="549275"/>
            <a:ext cx="7772400" cy="914400"/>
          </a:xfrm>
        </p:spPr>
        <p:txBody>
          <a:bodyPr/>
          <a:lstStyle/>
          <a:p>
            <a:r>
              <a:rPr lang="tr-TR" sz="3600" smtClean="0">
                <a:latin typeface="Constantia" panose="02030602050306030303" pitchFamily="18" charset="0"/>
              </a:rPr>
              <a:t>Gelişigüzel örnekleme</a:t>
            </a:r>
          </a:p>
        </p:txBody>
      </p:sp>
      <p:sp>
        <p:nvSpPr>
          <p:cNvPr id="47107" name="Rectangle 3"/>
          <p:cNvSpPr>
            <a:spLocks noGrp="1"/>
          </p:cNvSpPr>
          <p:nvPr>
            <p:ph idx="1"/>
          </p:nvPr>
        </p:nvSpPr>
        <p:spPr>
          <a:xfrm>
            <a:off x="914400" y="1268413"/>
            <a:ext cx="7772400" cy="508793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dirty="0" smtClean="0">
                <a:latin typeface="Constantia" panose="02030602050306030303" pitchFamily="18" charset="0"/>
              </a:rPr>
              <a:t>	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>
              <a:defRPr/>
            </a:pPr>
            <a:fld id="{C3FA436E-4521-40E7-A503-ECD12FF3C62D}" type="slidenum">
              <a:rPr lang="tr-TR"/>
              <a:pPr>
                <a:defRPr/>
              </a:pPr>
              <a:t>20</a:t>
            </a:fld>
            <a:endParaRPr lang="tr-TR"/>
          </a:p>
        </p:txBody>
      </p:sp>
      <p:sp>
        <p:nvSpPr>
          <p:cNvPr id="47108" name="2 İçerik Yer Tutucusu"/>
          <p:cNvSpPr>
            <a:spLocks/>
          </p:cNvSpPr>
          <p:nvPr/>
        </p:nvSpPr>
        <p:spPr bwMode="auto">
          <a:xfrm>
            <a:off x="900113" y="1916113"/>
            <a:ext cx="8015287" cy="236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11163" indent="-342900">
              <a:spcBef>
                <a:spcPts val="700"/>
              </a:spcBef>
              <a:buClr>
                <a:schemeClr val="tx2"/>
              </a:buClr>
              <a:buSzPct val="95000"/>
              <a:buFont typeface="Wingdings" pitchFamily="2" charset="2"/>
              <a:buChar char=""/>
            </a:pPr>
            <a:r>
              <a:rPr lang="tr-TR" sz="2400">
                <a:latin typeface="Bell MT" pitchFamily="18" charset="0"/>
              </a:rPr>
              <a:t>Herhangi bir konuda, evrendeki bireylerle ilgili bilgi sahibi olmak için araştırıcının o anda önüne çıkan bireylerle görüşmesidir. </a:t>
            </a:r>
          </a:p>
          <a:p>
            <a:pPr marL="411163" indent="-342900">
              <a:spcBef>
                <a:spcPts val="700"/>
              </a:spcBef>
              <a:buClr>
                <a:schemeClr val="tx2"/>
              </a:buClr>
              <a:buSzPct val="95000"/>
              <a:buFont typeface="Wingdings" pitchFamily="2" charset="2"/>
              <a:buNone/>
            </a:pPr>
            <a:endParaRPr lang="tr-TR" sz="2400">
              <a:latin typeface="Bell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95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tr-TR" dirty="0" err="1" smtClean="0">
                <a:latin typeface="Constantia" panose="02030602050306030303" pitchFamily="18" charset="0"/>
              </a:rPr>
              <a:t>Kanısal</a:t>
            </a:r>
            <a:r>
              <a:rPr lang="tr-TR" dirty="0" smtClean="0">
                <a:latin typeface="Constantia" panose="02030602050306030303" pitchFamily="18" charset="0"/>
              </a:rPr>
              <a:t> örnekleme</a:t>
            </a:r>
          </a:p>
        </p:txBody>
      </p:sp>
      <p:sp>
        <p:nvSpPr>
          <p:cNvPr id="48131" name="Rectangle 3"/>
          <p:cNvSpPr>
            <a:spLocks noGrp="1"/>
          </p:cNvSpPr>
          <p:nvPr>
            <p:ph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>
              <a:lnSpc>
                <a:spcPct val="120000"/>
              </a:lnSpc>
            </a:pPr>
            <a:r>
              <a:rPr lang="tr-TR" sz="2800" dirty="0" smtClean="0">
                <a:latin typeface="Constantia" panose="02030602050306030303" pitchFamily="18" charset="0"/>
              </a:rPr>
              <a:t>Hangi grubun ya da örnekleme birimlerinin evreni daha iyi temsil edeceğine ve örnekleme alınması gerekeceğine araştırıcı kişisel kanısı kullanılarak karar verir.  </a:t>
            </a:r>
          </a:p>
          <a:p>
            <a:endParaRPr lang="tr-TR" sz="2800" dirty="0" smtClean="0">
              <a:latin typeface="Constantia" panose="02030602050306030303" pitchFamily="18" charset="0"/>
            </a:endParaRPr>
          </a:p>
          <a:p>
            <a:endParaRPr lang="tr-TR" sz="2400" dirty="0" smtClean="0">
              <a:latin typeface="Constantia" panose="02030602050306030303" pitchFamily="18" charset="0"/>
            </a:endParaRPr>
          </a:p>
          <a:p>
            <a:endParaRPr lang="tr-TR" dirty="0" smtClean="0">
              <a:latin typeface="Constantia" panose="02030602050306030303" pitchFamily="18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>
              <a:defRPr/>
            </a:pPr>
            <a:fld id="{62025B0A-F050-47D3-AAE6-F9EB6B1030CA}" type="slidenum">
              <a:rPr lang="tr-TR"/>
              <a:pPr>
                <a:defRPr/>
              </a:pPr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934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tr-TR" smtClean="0">
                <a:latin typeface="Constantia" panose="02030602050306030303" pitchFamily="18" charset="0"/>
              </a:rPr>
              <a:t>Kota örnekleme</a:t>
            </a:r>
          </a:p>
        </p:txBody>
      </p:sp>
      <p:sp>
        <p:nvSpPr>
          <p:cNvPr id="49155" name="Rectangle 3"/>
          <p:cNvSpPr>
            <a:spLocks noGrp="1"/>
          </p:cNvSpPr>
          <p:nvPr>
            <p:ph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/>
            <a:r>
              <a:rPr lang="tr-TR" smtClean="0">
                <a:latin typeface="Constantia" panose="02030602050306030303" pitchFamily="18" charset="0"/>
              </a:rPr>
              <a:t>Evrenin belirli bir grubundan ya da alt grubundan belirli sayıda bireyin seçilmesidir.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>
              <a:defRPr/>
            </a:pPr>
            <a:fld id="{CE352693-56BC-4A17-AC8E-57AF10C54EB2}" type="slidenum">
              <a:rPr lang="tr-TR"/>
              <a:pPr>
                <a:defRPr/>
              </a:pPr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082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tr-TR" smtClean="0">
                <a:latin typeface="Constantia" panose="02030602050306030303" pitchFamily="18" charset="0"/>
              </a:rPr>
              <a:t>Kartopu örnekleme</a:t>
            </a:r>
          </a:p>
        </p:txBody>
      </p:sp>
      <p:sp>
        <p:nvSpPr>
          <p:cNvPr id="50179" name="Rectangle 3"/>
          <p:cNvSpPr>
            <a:spLocks noGrp="1"/>
          </p:cNvSpPr>
          <p:nvPr>
            <p:ph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Çalışmaya alınma kriterlerini sağlayan bir kişi belirlendikten sonra, kriterleri sağlayan başka bireylere ulaşabilmek için o kişiden bilgi alınır.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>
              <a:defRPr/>
            </a:pPr>
            <a:fld id="{9634533A-6C01-4384-BD0C-6493973443BE}" type="slidenum">
              <a:rPr lang="tr-TR"/>
              <a:pPr>
                <a:defRPr/>
              </a:pPr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092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Evren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Evren birimi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Evren değer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Sayım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Hedef evren</a:t>
            </a:r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36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Örneklem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Örnekleme, evrenden örneklem için birim seçme</a:t>
            </a:r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193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Örnekleme;</a:t>
            </a:r>
          </a:p>
          <a:p>
            <a:pPr lvl="1"/>
            <a:r>
              <a:rPr lang="tr-TR" dirty="0" err="1" smtClean="0">
                <a:latin typeface="Constantia" panose="02030602050306030303" pitchFamily="18" charset="0"/>
              </a:rPr>
              <a:t>Seçkisizlik</a:t>
            </a:r>
            <a:endParaRPr lang="tr-TR" dirty="0" smtClean="0">
              <a:latin typeface="Constantia" panose="02030602050306030303" pitchFamily="18" charset="0"/>
            </a:endParaRP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Tek aşamalı örnekleme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Çok aşamalı örnekleme</a:t>
            </a:r>
          </a:p>
          <a:p>
            <a:pPr lvl="1"/>
            <a:r>
              <a:rPr lang="tr-TR" dirty="0" err="1" smtClean="0">
                <a:latin typeface="Constantia" panose="02030602050306030303" pitchFamily="18" charset="0"/>
              </a:rPr>
              <a:t>Seçkisiz</a:t>
            </a:r>
            <a:r>
              <a:rPr lang="tr-TR" dirty="0" smtClean="0">
                <a:latin typeface="Constantia" panose="02030602050306030303" pitchFamily="18" charset="0"/>
              </a:rPr>
              <a:t> örnekleme yöntemleri</a:t>
            </a:r>
          </a:p>
          <a:p>
            <a:pPr lvl="2"/>
            <a:r>
              <a:rPr lang="tr-TR" dirty="0" smtClean="0">
                <a:latin typeface="Constantia" panose="02030602050306030303" pitchFamily="18" charset="0"/>
              </a:rPr>
              <a:t>Basit </a:t>
            </a:r>
            <a:r>
              <a:rPr lang="tr-TR" dirty="0" err="1" smtClean="0">
                <a:latin typeface="Constantia" panose="02030602050306030303" pitchFamily="18" charset="0"/>
              </a:rPr>
              <a:t>seçkisiz</a:t>
            </a:r>
            <a:r>
              <a:rPr lang="tr-TR" dirty="0" smtClean="0">
                <a:latin typeface="Constantia" panose="02030602050306030303" pitchFamily="18" charset="0"/>
              </a:rPr>
              <a:t> örnekleme</a:t>
            </a:r>
          </a:p>
          <a:p>
            <a:pPr lvl="2"/>
            <a:r>
              <a:rPr lang="tr-TR" dirty="0" smtClean="0">
                <a:latin typeface="Constantia" panose="02030602050306030303" pitchFamily="18" charset="0"/>
              </a:rPr>
              <a:t>Tabakalı örnekleme</a:t>
            </a:r>
          </a:p>
          <a:p>
            <a:pPr marL="914400" lvl="2" indent="0">
              <a:buNone/>
            </a:pPr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72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nstantia" panose="02030602050306030303" pitchFamily="18" charset="0"/>
              </a:rPr>
              <a:t>Örnekleme</a:t>
            </a:r>
            <a:r>
              <a:rPr lang="tr-TR" dirty="0" smtClean="0">
                <a:latin typeface="Constantia" panose="02030602050306030303" pitchFamily="18" charset="0"/>
              </a:rPr>
              <a:t>;</a:t>
            </a:r>
          </a:p>
          <a:p>
            <a:r>
              <a:rPr lang="tr-TR" dirty="0" err="1" smtClean="0">
                <a:latin typeface="Constantia" panose="02030602050306030303" pitchFamily="18" charset="0"/>
              </a:rPr>
              <a:t>Seçkisiz</a:t>
            </a:r>
            <a:r>
              <a:rPr lang="tr-TR" dirty="0" smtClean="0">
                <a:latin typeface="Constantia" panose="02030602050306030303" pitchFamily="18" charset="0"/>
              </a:rPr>
              <a:t> olmayan örnekleme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Sistematik örnekleme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Amaçlı örnekleme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Uygun örnekleme</a:t>
            </a:r>
          </a:p>
          <a:p>
            <a:r>
              <a:rPr lang="tr-TR" dirty="0" smtClean="0">
                <a:latin typeface="Constantia" panose="02030602050306030303" pitchFamily="18" charset="0"/>
              </a:rPr>
              <a:t>Örneklem büyüklüğü</a:t>
            </a:r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65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53400" cy="990600"/>
          </a:xfrm>
        </p:spPr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Örnekleme Yöntemleri</a:t>
            </a:r>
          </a:p>
        </p:txBody>
      </p:sp>
      <p:sp>
        <p:nvSpPr>
          <p:cNvPr id="21" name="20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>
              <a:defRPr/>
            </a:pPr>
            <a:fld id="{7A652A10-0810-4B2E-8BC9-FD07317978C4}" type="slidenum">
              <a:rPr lang="tr-TR"/>
              <a:pPr>
                <a:defRPr/>
              </a:pPr>
              <a:t>7</a:t>
            </a:fld>
            <a:endParaRPr lang="tr-TR"/>
          </a:p>
        </p:txBody>
      </p:sp>
      <p:graphicFrame>
        <p:nvGraphicFramePr>
          <p:cNvPr id="22" name="21 Diyagram"/>
          <p:cNvGraphicFramePr/>
          <p:nvPr>
            <p:extLst>
              <p:ext uri="{D42A27DB-BD31-4B8C-83A1-F6EECF244321}">
                <p14:modId xmlns:p14="http://schemas.microsoft.com/office/powerpoint/2010/main" val="545125778"/>
              </p:ext>
            </p:extLst>
          </p:nvPr>
        </p:nvGraphicFramePr>
        <p:xfrm>
          <a:off x="266700" y="1040291"/>
          <a:ext cx="8553772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1281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tr-TR" smtClean="0">
                <a:latin typeface="Constantia" panose="02030602050306030303" pitchFamily="18" charset="0"/>
              </a:rPr>
              <a:t>Olasılıklı Örnekleme</a:t>
            </a:r>
          </a:p>
        </p:txBody>
      </p:sp>
      <p:sp>
        <p:nvSpPr>
          <p:cNvPr id="34819" name="Rectangle 3"/>
          <p:cNvSpPr>
            <a:spLocks noGrp="1"/>
          </p:cNvSpPr>
          <p:nvPr>
            <p:ph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/>
            <a:r>
              <a:rPr lang="tr-TR" smtClean="0">
                <a:latin typeface="Constantia" panose="02030602050306030303" pitchFamily="18" charset="0"/>
              </a:rPr>
              <a:t>Olasılıklı örnekleme yöntemleri populasyondaki bireylerin bilinen ve eşit olasılıkla örnekleme seçilmelerini sağlayan yöntemlerdir. </a:t>
            </a:r>
          </a:p>
          <a:p>
            <a:pPr algn="just"/>
            <a:endParaRPr lang="tr-TR" smtClean="0">
              <a:latin typeface="Constantia" panose="02030602050306030303" pitchFamily="18" charset="0"/>
            </a:endParaRPr>
          </a:p>
          <a:p>
            <a:pPr algn="just"/>
            <a:r>
              <a:rPr lang="tr-TR" smtClean="0">
                <a:latin typeface="Constantia" panose="02030602050306030303" pitchFamily="18" charset="0"/>
              </a:rPr>
              <a:t>Her araştırmada öncelik olasılıklı örnekleme yöntemlerine verilmelidir.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>
              <a:defRPr/>
            </a:pPr>
            <a:fld id="{1C004E0D-0481-40E5-A7BF-FA7D174F274C}" type="slidenum">
              <a:rPr lang="tr-TR"/>
              <a:pPr>
                <a:defRPr/>
              </a:pPr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163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tr-TR" smtClean="0">
                <a:latin typeface="Constantia" panose="02030602050306030303" pitchFamily="18" charset="0"/>
              </a:rPr>
              <a:t>Basit Rassal Örnekleme</a:t>
            </a:r>
          </a:p>
        </p:txBody>
      </p:sp>
      <p:sp>
        <p:nvSpPr>
          <p:cNvPr id="35843" name="Rectangle 3"/>
          <p:cNvSpPr>
            <a:spLocks noGrp="1"/>
          </p:cNvSpPr>
          <p:nvPr>
            <p:ph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/>
            <a:r>
              <a:rPr lang="tr-TR" smtClean="0">
                <a:latin typeface="Constantia" panose="02030602050306030303" pitchFamily="18" charset="0"/>
              </a:rPr>
              <a:t>Populasyona ait her bir üyenin oluşturulacak kesit örnek içinde bulunma şansının eşit olmasıdır.</a:t>
            </a:r>
          </a:p>
          <a:p>
            <a:pPr algn="just"/>
            <a:endParaRPr lang="tr-TR" smtClean="0">
              <a:latin typeface="Constantia" panose="02030602050306030303" pitchFamily="18" charset="0"/>
            </a:endParaRPr>
          </a:p>
          <a:p>
            <a:pPr lvl="1"/>
            <a:r>
              <a:rPr lang="tr-TR" smtClean="0">
                <a:latin typeface="Constantia" panose="02030602050306030303" pitchFamily="18" charset="0"/>
              </a:rPr>
              <a:t>Örnekte yer alan her bir üye aynı populasyondan gelmeli</a:t>
            </a:r>
          </a:p>
          <a:p>
            <a:pPr lvl="1"/>
            <a:r>
              <a:rPr lang="tr-TR" smtClean="0">
                <a:latin typeface="Constantia" panose="02030602050306030303" pitchFamily="18" charset="0"/>
              </a:rPr>
              <a:t>Örnekte yer alan her bir üye aynı populasyondan bağımsız bir şekilde seçilmeli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>
              <a:defRPr/>
            </a:pPr>
            <a:fld id="{4EC986DD-D8DE-493C-B991-D9F7371AC7E1}" type="slidenum">
              <a:rPr lang="tr-TR"/>
              <a:pPr>
                <a:defRPr/>
              </a:pPr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694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689</Words>
  <Application>Microsoft Office PowerPoint</Application>
  <PresentationFormat>Ekran Gösterisi (4:3)</PresentationFormat>
  <Paragraphs>145</Paragraphs>
  <Slides>23</Slides>
  <Notes>17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9" baseType="lpstr">
      <vt:lpstr>Arial</vt:lpstr>
      <vt:lpstr>Bell MT</vt:lpstr>
      <vt:lpstr>Calibri</vt:lpstr>
      <vt:lpstr>Constantia</vt:lpstr>
      <vt:lpstr>Wingdings</vt:lpstr>
      <vt:lpstr>Ofis Teması</vt:lpstr>
      <vt:lpstr>ANT332 FİZİK ANTROPOLOJİDE ARAŞTIRMA YÖNTEM VE TEKNİKLERİ</vt:lpstr>
      <vt:lpstr>Örnekleme Yöntemleri</vt:lpstr>
      <vt:lpstr>PowerPoint Sunusu</vt:lpstr>
      <vt:lpstr>PowerPoint Sunusu</vt:lpstr>
      <vt:lpstr>PowerPoint Sunusu</vt:lpstr>
      <vt:lpstr>PowerPoint Sunusu</vt:lpstr>
      <vt:lpstr>Örnekleme Yöntemleri</vt:lpstr>
      <vt:lpstr>Olasılıklı Örnekleme</vt:lpstr>
      <vt:lpstr>Basit Rassal Örnekleme</vt:lpstr>
      <vt:lpstr>Basit Rassal Örnekleme</vt:lpstr>
      <vt:lpstr>Sistematik Örnekleme</vt:lpstr>
      <vt:lpstr>Sistematik Örnekleme</vt:lpstr>
      <vt:lpstr>Tabakalama Yöntemi ile Örnekleme</vt:lpstr>
      <vt:lpstr>Tabakalama Yöntemi ile Örnekleme</vt:lpstr>
      <vt:lpstr>Kümeleme Yöntemi ile Örnekleme</vt:lpstr>
      <vt:lpstr>Kümeleme Yöntemi ile Örnekleme</vt:lpstr>
      <vt:lpstr>Kümeleme Yöntemi ile Örnekleme</vt:lpstr>
      <vt:lpstr>Çok Aşamalı Örnekleme</vt:lpstr>
      <vt:lpstr>Olasılıklı Olmayan Örnekleme Yöntemleri </vt:lpstr>
      <vt:lpstr>Gelişigüzel örnekleme</vt:lpstr>
      <vt:lpstr>Kanısal örnekleme</vt:lpstr>
      <vt:lpstr>Kota örnekleme</vt:lpstr>
      <vt:lpstr>Kartopu örnekleme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Örnekleme Yöntemleri</dc:title>
  <dc:creator>basak koca ozer</dc:creator>
  <cp:lastModifiedBy>Başak</cp:lastModifiedBy>
  <cp:revision>6</cp:revision>
  <dcterms:created xsi:type="dcterms:W3CDTF">2017-11-15T09:56:06Z</dcterms:created>
  <dcterms:modified xsi:type="dcterms:W3CDTF">2020-02-07T07:35:44Z</dcterms:modified>
</cp:coreProperties>
</file>